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0053C8-D958-4CA7-8823-7925A2CA0042}" v="231" dt="2022-01-23T15:33:00.5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antha Hoh" userId="a909ac0df12032b6" providerId="LiveId" clId="{820053C8-D958-4CA7-8823-7925A2CA0042}"/>
    <pc:docChg chg="undo custSel addSld modSld">
      <pc:chgData name="Samantha Hoh" userId="a909ac0df12032b6" providerId="LiveId" clId="{820053C8-D958-4CA7-8823-7925A2CA0042}" dt="2022-01-23T15:33:16.072" v="1253" actId="20577"/>
      <pc:docMkLst>
        <pc:docMk/>
      </pc:docMkLst>
      <pc:sldChg chg="addSp modSp new mod">
        <pc:chgData name="Samantha Hoh" userId="a909ac0df12032b6" providerId="LiveId" clId="{820053C8-D958-4CA7-8823-7925A2CA0042}" dt="2021-12-16T06:24:21.046" v="103" actId="1076"/>
        <pc:sldMkLst>
          <pc:docMk/>
          <pc:sldMk cId="894907303" sldId="260"/>
        </pc:sldMkLst>
        <pc:spChg chg="add mod">
          <ac:chgData name="Samantha Hoh" userId="a909ac0df12032b6" providerId="LiveId" clId="{820053C8-D958-4CA7-8823-7925A2CA0042}" dt="2021-12-16T06:17:48.999" v="32" actId="1076"/>
          <ac:spMkLst>
            <pc:docMk/>
            <pc:sldMk cId="894907303" sldId="260"/>
            <ac:spMk id="2" creationId="{BFC5DC7A-3856-47D3-B70B-DA5E2BE93B39}"/>
          </ac:spMkLst>
        </pc:spChg>
        <pc:spChg chg="add mod">
          <ac:chgData name="Samantha Hoh" userId="a909ac0df12032b6" providerId="LiveId" clId="{820053C8-D958-4CA7-8823-7925A2CA0042}" dt="2021-12-16T06:18:40.153" v="58" actId="1076"/>
          <ac:spMkLst>
            <pc:docMk/>
            <pc:sldMk cId="894907303" sldId="260"/>
            <ac:spMk id="9" creationId="{817D16FC-5329-485E-9B40-B0E5788F3B64}"/>
          </ac:spMkLst>
        </pc:spChg>
        <pc:spChg chg="add mod">
          <ac:chgData name="Samantha Hoh" userId="a909ac0df12032b6" providerId="LiveId" clId="{820053C8-D958-4CA7-8823-7925A2CA0042}" dt="2021-12-16T06:23:37.156" v="76" actId="14100"/>
          <ac:spMkLst>
            <pc:docMk/>
            <pc:sldMk cId="894907303" sldId="260"/>
            <ac:spMk id="16" creationId="{0C9AFAAB-3120-4F90-A503-82728CED2CA8}"/>
          </ac:spMkLst>
        </pc:spChg>
        <pc:spChg chg="add mod">
          <ac:chgData name="Samantha Hoh" userId="a909ac0df12032b6" providerId="LiveId" clId="{820053C8-D958-4CA7-8823-7925A2CA0042}" dt="2021-12-16T06:24:21.046" v="103" actId="1076"/>
          <ac:spMkLst>
            <pc:docMk/>
            <pc:sldMk cId="894907303" sldId="260"/>
            <ac:spMk id="19" creationId="{41043741-A313-4CF1-B592-3790BC6A1179}"/>
          </ac:spMkLst>
        </pc:spChg>
        <pc:picChg chg="add mod">
          <ac:chgData name="Samantha Hoh" userId="a909ac0df12032b6" providerId="LiveId" clId="{820053C8-D958-4CA7-8823-7925A2CA0042}" dt="2021-12-16T06:16:49.395" v="13" actId="1076"/>
          <ac:picMkLst>
            <pc:docMk/>
            <pc:sldMk cId="894907303" sldId="260"/>
            <ac:picMk id="4098" creationId="{C63AE978-E101-44EB-9E53-A28561CBD09C}"/>
          </ac:picMkLst>
        </pc:picChg>
        <pc:picChg chg="add mod">
          <ac:chgData name="Samantha Hoh" userId="a909ac0df12032b6" providerId="LiveId" clId="{820053C8-D958-4CA7-8823-7925A2CA0042}" dt="2021-12-16T06:24:21.046" v="103" actId="1076"/>
          <ac:picMkLst>
            <pc:docMk/>
            <pc:sldMk cId="894907303" sldId="260"/>
            <ac:picMk id="4100" creationId="{C487B7D5-48D8-476B-80D9-8DA0A280D564}"/>
          </ac:picMkLst>
        </pc:picChg>
        <pc:cxnChg chg="add mod">
          <ac:chgData name="Samantha Hoh" userId="a909ac0df12032b6" providerId="LiveId" clId="{820053C8-D958-4CA7-8823-7925A2CA0042}" dt="2021-12-16T06:18:08.705" v="38" actId="1582"/>
          <ac:cxnSpMkLst>
            <pc:docMk/>
            <pc:sldMk cId="894907303" sldId="260"/>
            <ac:cxnSpMk id="4" creationId="{655D82BF-1975-4DE0-AC4E-478BCEC1BEDB}"/>
          </ac:cxnSpMkLst>
        </pc:cxnChg>
        <pc:cxnChg chg="add mod">
          <ac:chgData name="Samantha Hoh" userId="a909ac0df12032b6" providerId="LiveId" clId="{820053C8-D958-4CA7-8823-7925A2CA0042}" dt="2021-12-16T06:18:42.521" v="59" actId="14100"/>
          <ac:cxnSpMkLst>
            <pc:docMk/>
            <pc:sldMk cId="894907303" sldId="260"/>
            <ac:cxnSpMk id="10" creationId="{3DB1E54C-CA64-4270-BC62-18351554A376}"/>
          </ac:cxnSpMkLst>
        </pc:cxnChg>
        <pc:cxnChg chg="add mod">
          <ac:chgData name="Samantha Hoh" userId="a909ac0df12032b6" providerId="LiveId" clId="{820053C8-D958-4CA7-8823-7925A2CA0042}" dt="2021-12-16T06:23:37.156" v="76" actId="14100"/>
          <ac:cxnSpMkLst>
            <pc:docMk/>
            <pc:sldMk cId="894907303" sldId="260"/>
            <ac:cxnSpMk id="17" creationId="{A9829768-95F9-4A1D-8C75-A140602F1196}"/>
          </ac:cxnSpMkLst>
        </pc:cxnChg>
        <pc:cxnChg chg="add mod">
          <ac:chgData name="Samantha Hoh" userId="a909ac0df12032b6" providerId="LiveId" clId="{820053C8-D958-4CA7-8823-7925A2CA0042}" dt="2021-12-16T06:24:21.046" v="103" actId="1076"/>
          <ac:cxnSpMkLst>
            <pc:docMk/>
            <pc:sldMk cId="894907303" sldId="260"/>
            <ac:cxnSpMk id="20" creationId="{392A001D-B9AB-4D4D-B09E-EF86E71DE762}"/>
          </ac:cxnSpMkLst>
        </pc:cxnChg>
      </pc:sldChg>
      <pc:sldChg chg="addSp delSp modSp new mod">
        <pc:chgData name="Samantha Hoh" userId="a909ac0df12032b6" providerId="LiveId" clId="{820053C8-D958-4CA7-8823-7925A2CA0042}" dt="2021-12-16T06:31:40.853" v="173" actId="732"/>
        <pc:sldMkLst>
          <pc:docMk/>
          <pc:sldMk cId="3015473810" sldId="261"/>
        </pc:sldMkLst>
        <pc:spChg chg="add mod">
          <ac:chgData name="Samantha Hoh" userId="a909ac0df12032b6" providerId="LiveId" clId="{820053C8-D958-4CA7-8823-7925A2CA0042}" dt="2021-12-16T06:31:05.311" v="155" actId="122"/>
          <ac:spMkLst>
            <pc:docMk/>
            <pc:sldMk cId="3015473810" sldId="261"/>
            <ac:spMk id="8" creationId="{4D0091B0-02D8-4681-9612-0C7CA73E1672}"/>
          </ac:spMkLst>
        </pc:spChg>
        <pc:spChg chg="add mod">
          <ac:chgData name="Samantha Hoh" userId="a909ac0df12032b6" providerId="LiveId" clId="{820053C8-D958-4CA7-8823-7925A2CA0042}" dt="2021-12-16T06:31:18.829" v="168" actId="20577"/>
          <ac:spMkLst>
            <pc:docMk/>
            <pc:sldMk cId="3015473810" sldId="261"/>
            <ac:spMk id="9" creationId="{E1E44B95-03C8-404D-B27F-E9576CB4FD5F}"/>
          </ac:spMkLst>
        </pc:spChg>
        <pc:picChg chg="add mod modCrop">
          <ac:chgData name="Samantha Hoh" userId="a909ac0df12032b6" providerId="LiveId" clId="{820053C8-D958-4CA7-8823-7925A2CA0042}" dt="2021-12-16T06:31:35.179" v="172" actId="732"/>
          <ac:picMkLst>
            <pc:docMk/>
            <pc:sldMk cId="3015473810" sldId="261"/>
            <ac:picMk id="3" creationId="{190DA075-751A-4D80-BCE9-D8AE74B6BDE6}"/>
          </ac:picMkLst>
        </pc:picChg>
        <pc:picChg chg="add mod ord modCrop">
          <ac:chgData name="Samantha Hoh" userId="a909ac0df12032b6" providerId="LiveId" clId="{820053C8-D958-4CA7-8823-7925A2CA0042}" dt="2021-12-16T06:31:40.853" v="173" actId="732"/>
          <ac:picMkLst>
            <pc:docMk/>
            <pc:sldMk cId="3015473810" sldId="261"/>
            <ac:picMk id="5" creationId="{94924A0E-797A-48C6-BFD8-297967369764}"/>
          </ac:picMkLst>
        </pc:picChg>
        <pc:picChg chg="add del mod">
          <ac:chgData name="Samantha Hoh" userId="a909ac0df12032b6" providerId="LiveId" clId="{820053C8-D958-4CA7-8823-7925A2CA0042}" dt="2021-12-16T06:30:37.517" v="127"/>
          <ac:picMkLst>
            <pc:docMk/>
            <pc:sldMk cId="3015473810" sldId="261"/>
            <ac:picMk id="7" creationId="{C3CC52CB-CC6D-400B-958C-A3849E0C46A4}"/>
          </ac:picMkLst>
        </pc:picChg>
      </pc:sldChg>
      <pc:sldChg chg="addSp modSp new mod">
        <pc:chgData name="Samantha Hoh" userId="a909ac0df12032b6" providerId="LiveId" clId="{820053C8-D958-4CA7-8823-7925A2CA0042}" dt="2021-12-16T06:34:36.186" v="201" actId="1076"/>
        <pc:sldMkLst>
          <pc:docMk/>
          <pc:sldMk cId="1873715778" sldId="262"/>
        </pc:sldMkLst>
        <pc:spChg chg="add mod">
          <ac:chgData name="Samantha Hoh" userId="a909ac0df12032b6" providerId="LiveId" clId="{820053C8-D958-4CA7-8823-7925A2CA0042}" dt="2021-12-16T06:34:15.145" v="197" actId="1076"/>
          <ac:spMkLst>
            <pc:docMk/>
            <pc:sldMk cId="1873715778" sldId="262"/>
            <ac:spMk id="5" creationId="{47C2B5CE-531D-41AF-A9B2-547FD5EC4489}"/>
          </ac:spMkLst>
        </pc:spChg>
        <pc:spChg chg="add mod">
          <ac:chgData name="Samantha Hoh" userId="a909ac0df12032b6" providerId="LiveId" clId="{820053C8-D958-4CA7-8823-7925A2CA0042}" dt="2021-12-16T06:34:15.145" v="197" actId="1076"/>
          <ac:spMkLst>
            <pc:docMk/>
            <pc:sldMk cId="1873715778" sldId="262"/>
            <ac:spMk id="6" creationId="{E77DD0B4-C566-4542-BB75-6C3C0B71077F}"/>
          </ac:spMkLst>
        </pc:spChg>
        <pc:spChg chg="add mod">
          <ac:chgData name="Samantha Hoh" userId="a909ac0df12032b6" providerId="LiveId" clId="{820053C8-D958-4CA7-8823-7925A2CA0042}" dt="2021-12-16T06:34:36.186" v="201" actId="1076"/>
          <ac:spMkLst>
            <pc:docMk/>
            <pc:sldMk cId="1873715778" sldId="262"/>
            <ac:spMk id="7" creationId="{722F5233-D14E-4791-B0F4-F6CE253075FF}"/>
          </ac:spMkLst>
        </pc:spChg>
        <pc:spChg chg="add mod">
          <ac:chgData name="Samantha Hoh" userId="a909ac0df12032b6" providerId="LiveId" clId="{820053C8-D958-4CA7-8823-7925A2CA0042}" dt="2021-12-16T06:34:30.240" v="200" actId="571"/>
          <ac:spMkLst>
            <pc:docMk/>
            <pc:sldMk cId="1873715778" sldId="262"/>
            <ac:spMk id="8" creationId="{4B91E07E-8273-42CC-B745-086F9F6714CC}"/>
          </ac:spMkLst>
        </pc:spChg>
        <pc:picChg chg="add mod modCrop">
          <ac:chgData name="Samantha Hoh" userId="a909ac0df12032b6" providerId="LiveId" clId="{820053C8-D958-4CA7-8823-7925A2CA0042}" dt="2021-12-16T06:33:26.703" v="191" actId="732"/>
          <ac:picMkLst>
            <pc:docMk/>
            <pc:sldMk cId="1873715778" sldId="262"/>
            <ac:picMk id="3" creationId="{CD639279-0D42-4566-B4A1-AD914A69B1A9}"/>
          </ac:picMkLst>
        </pc:picChg>
        <pc:picChg chg="add mod">
          <ac:chgData name="Samantha Hoh" userId="a909ac0df12032b6" providerId="LiveId" clId="{820053C8-D958-4CA7-8823-7925A2CA0042}" dt="2021-12-16T06:33:48.248" v="195" actId="1582"/>
          <ac:picMkLst>
            <pc:docMk/>
            <pc:sldMk cId="1873715778" sldId="262"/>
            <ac:picMk id="5122" creationId="{043F1CB2-8280-4743-A778-31E7C7FA1541}"/>
          </ac:picMkLst>
        </pc:picChg>
      </pc:sldChg>
      <pc:sldChg chg="addSp delSp modSp add mod">
        <pc:chgData name="Samantha Hoh" userId="a909ac0df12032b6" providerId="LiveId" clId="{820053C8-D958-4CA7-8823-7925A2CA0042}" dt="2021-12-16T06:44:31.241" v="260" actId="732"/>
        <pc:sldMkLst>
          <pc:docMk/>
          <pc:sldMk cId="4068085269" sldId="263"/>
        </pc:sldMkLst>
        <pc:spChg chg="add mod ord">
          <ac:chgData name="Samantha Hoh" userId="a909ac0df12032b6" providerId="LiveId" clId="{820053C8-D958-4CA7-8823-7925A2CA0042}" dt="2021-12-16T06:42:44.960" v="246" actId="1582"/>
          <ac:spMkLst>
            <pc:docMk/>
            <pc:sldMk cId="4068085269" sldId="263"/>
            <ac:spMk id="2" creationId="{E7728FDF-A3EB-4425-9762-D7683E531983}"/>
          </ac:spMkLst>
        </pc:spChg>
        <pc:spChg chg="mod">
          <ac:chgData name="Samantha Hoh" userId="a909ac0df12032b6" providerId="LiveId" clId="{820053C8-D958-4CA7-8823-7925A2CA0042}" dt="2021-12-16T06:43:01.585" v="247" actId="571"/>
          <ac:spMkLst>
            <pc:docMk/>
            <pc:sldMk cId="4068085269" sldId="263"/>
            <ac:spMk id="18" creationId="{AC7B4021-87F0-408F-A6B3-872D332A262A}"/>
          </ac:spMkLst>
        </pc:spChg>
        <pc:spChg chg="mod">
          <ac:chgData name="Samantha Hoh" userId="a909ac0df12032b6" providerId="LiveId" clId="{820053C8-D958-4CA7-8823-7925A2CA0042}" dt="2021-12-16T06:43:49.751" v="255" actId="571"/>
          <ac:spMkLst>
            <pc:docMk/>
            <pc:sldMk cId="4068085269" sldId="263"/>
            <ac:spMk id="26" creationId="{73B34EE8-ADCF-4992-BA33-4547205434B1}"/>
          </ac:spMkLst>
        </pc:spChg>
        <pc:grpChg chg="add mod">
          <ac:chgData name="Samantha Hoh" userId="a909ac0df12032b6" providerId="LiveId" clId="{820053C8-D958-4CA7-8823-7925A2CA0042}" dt="2021-12-16T06:44:23.725" v="259" actId="1076"/>
          <ac:grpSpMkLst>
            <pc:docMk/>
            <pc:sldMk cId="4068085269" sldId="263"/>
            <ac:grpSpMk id="13" creationId="{541B8CC6-0DB0-4DF3-A4E1-25BA580EC2DE}"/>
          </ac:grpSpMkLst>
        </pc:grpChg>
        <pc:grpChg chg="add del mod">
          <ac:chgData name="Samantha Hoh" userId="a909ac0df12032b6" providerId="LiveId" clId="{820053C8-D958-4CA7-8823-7925A2CA0042}" dt="2021-12-16T06:43:46.706" v="254" actId="478"/>
          <ac:grpSpMkLst>
            <pc:docMk/>
            <pc:sldMk cId="4068085269" sldId="263"/>
            <ac:grpSpMk id="14" creationId="{A7632832-1278-494F-9A1B-AC0929512C0D}"/>
          </ac:grpSpMkLst>
        </pc:grpChg>
        <pc:grpChg chg="add mod">
          <ac:chgData name="Samantha Hoh" userId="a909ac0df12032b6" providerId="LiveId" clId="{820053C8-D958-4CA7-8823-7925A2CA0042}" dt="2021-12-16T06:43:59.606" v="257" actId="1076"/>
          <ac:grpSpMkLst>
            <pc:docMk/>
            <pc:sldMk cId="4068085269" sldId="263"/>
            <ac:grpSpMk id="22" creationId="{BD00D42C-6334-4A74-8E9B-5C260EEDD10D}"/>
          </ac:grpSpMkLst>
        </pc:grpChg>
        <pc:picChg chg="del">
          <ac:chgData name="Samantha Hoh" userId="a909ac0df12032b6" providerId="LiveId" clId="{820053C8-D958-4CA7-8823-7925A2CA0042}" dt="2021-12-16T06:39:41.139" v="203" actId="478"/>
          <ac:picMkLst>
            <pc:docMk/>
            <pc:sldMk cId="4068085269" sldId="263"/>
            <ac:picMk id="3" creationId="{190DA075-751A-4D80-BCE9-D8AE74B6BDE6}"/>
          </ac:picMkLst>
        </pc:picChg>
        <pc:picChg chg="del">
          <ac:chgData name="Samantha Hoh" userId="a909ac0df12032b6" providerId="LiveId" clId="{820053C8-D958-4CA7-8823-7925A2CA0042}" dt="2021-12-16T06:39:41.139" v="203" actId="478"/>
          <ac:picMkLst>
            <pc:docMk/>
            <pc:sldMk cId="4068085269" sldId="263"/>
            <ac:picMk id="5" creationId="{94924A0E-797A-48C6-BFD8-297967369764}"/>
          </ac:picMkLst>
        </pc:picChg>
        <pc:picChg chg="add mod ord modCrop">
          <ac:chgData name="Samantha Hoh" userId="a909ac0df12032b6" providerId="LiveId" clId="{820053C8-D958-4CA7-8823-7925A2CA0042}" dt="2021-12-16T06:44:23.725" v="259" actId="1076"/>
          <ac:picMkLst>
            <pc:docMk/>
            <pc:sldMk cId="4068085269" sldId="263"/>
            <ac:picMk id="6" creationId="{1CA1D185-0632-4822-8391-5524570B9EB4}"/>
          </ac:picMkLst>
        </pc:picChg>
        <pc:picChg chg="add mod ord modCrop">
          <ac:chgData name="Samantha Hoh" userId="a909ac0df12032b6" providerId="LiveId" clId="{820053C8-D958-4CA7-8823-7925A2CA0042}" dt="2021-12-16T06:44:31.241" v="260" actId="732"/>
          <ac:picMkLst>
            <pc:docMk/>
            <pc:sldMk cId="4068085269" sldId="263"/>
            <ac:picMk id="7" creationId="{9172A58B-AF5F-4AB4-81D1-3643CE70FDEF}"/>
          </ac:picMkLst>
        </pc:picChg>
        <pc:cxnChg chg="add mod">
          <ac:chgData name="Samantha Hoh" userId="a909ac0df12032b6" providerId="LiveId" clId="{820053C8-D958-4CA7-8823-7925A2CA0042}" dt="2021-12-16T06:43:30.537" v="250" actId="14100"/>
          <ac:cxnSpMkLst>
            <pc:docMk/>
            <pc:sldMk cId="4068085269" sldId="263"/>
            <ac:cxnSpMk id="10" creationId="{51A5FEE3-9989-46EB-8348-42ABF9ED0CA9}"/>
          </ac:cxnSpMkLst>
        </pc:cxnChg>
        <pc:cxnChg chg="add mod">
          <ac:chgData name="Samantha Hoh" userId="a909ac0df12032b6" providerId="LiveId" clId="{820053C8-D958-4CA7-8823-7925A2CA0042}" dt="2021-12-16T06:43:32.655" v="251" actId="14100"/>
          <ac:cxnSpMkLst>
            <pc:docMk/>
            <pc:sldMk cId="4068085269" sldId="263"/>
            <ac:cxnSpMk id="11" creationId="{CFE716A9-A816-4113-9E1E-7CB0345C4995}"/>
          </ac:cxnSpMkLst>
        </pc:cxnChg>
        <pc:cxnChg chg="add mod">
          <ac:chgData name="Samantha Hoh" userId="a909ac0df12032b6" providerId="LiveId" clId="{820053C8-D958-4CA7-8823-7925A2CA0042}" dt="2021-12-16T06:43:35.717" v="252" actId="14100"/>
          <ac:cxnSpMkLst>
            <pc:docMk/>
            <pc:sldMk cId="4068085269" sldId="263"/>
            <ac:cxnSpMk id="12" creationId="{7EC70678-622D-44AC-9B0F-7F531F691C73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5" creationId="{CF831BBB-2A5E-4E3A-8209-F6B494E0A72C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6" creationId="{5F541512-D462-4A89-AB61-518847A86560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7" creationId="{4E9290A5-7626-4F73-8D2E-C1C803E6F9E2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3" creationId="{9EC27993-618A-4FEB-BAD4-4346679F9371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4" creationId="{8D49AA25-EE36-415C-9104-29BF862FABC8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5" creationId="{BE5A2D49-8609-4423-A53B-CD8F8B532641}"/>
          </ac:cxnSpMkLst>
        </pc:cxnChg>
      </pc:sldChg>
      <pc:sldChg chg="addSp modSp new">
        <pc:chgData name="Samantha Hoh" userId="a909ac0df12032b6" providerId="LiveId" clId="{820053C8-D958-4CA7-8823-7925A2CA0042}" dt="2022-01-23T14:47:20.960" v="265" actId="732"/>
        <pc:sldMkLst>
          <pc:docMk/>
          <pc:sldMk cId="588099829" sldId="264"/>
        </pc:sldMkLst>
        <pc:picChg chg="add mod">
          <ac:chgData name="Samantha Hoh" userId="a909ac0df12032b6" providerId="LiveId" clId="{820053C8-D958-4CA7-8823-7925A2CA0042}" dt="2022-01-23T14:47:20.960" v="265" actId="732"/>
          <ac:picMkLst>
            <pc:docMk/>
            <pc:sldMk cId="588099829" sldId="264"/>
            <ac:picMk id="1026" creationId="{70267A39-2CAD-432E-9A57-1B54FF3E78F0}"/>
          </ac:picMkLst>
        </pc:picChg>
      </pc:sldChg>
      <pc:sldChg chg="addSp delSp modSp new mod">
        <pc:chgData name="Samantha Hoh" userId="a909ac0df12032b6" providerId="LiveId" clId="{820053C8-D958-4CA7-8823-7925A2CA0042}" dt="2022-01-23T14:59:14.198" v="572" actId="571"/>
        <pc:sldMkLst>
          <pc:docMk/>
          <pc:sldMk cId="746411763" sldId="265"/>
        </pc:sldMkLst>
        <pc:spChg chg="add mod">
          <ac:chgData name="Samantha Hoh" userId="a909ac0df12032b6" providerId="LiveId" clId="{820053C8-D958-4CA7-8823-7925A2CA0042}" dt="2022-01-23T14:50:04.221" v="288" actId="208"/>
          <ac:spMkLst>
            <pc:docMk/>
            <pc:sldMk cId="746411763" sldId="265"/>
            <ac:spMk id="2" creationId="{76567E43-6CE7-4109-801C-FFD819441E29}"/>
          </ac:spMkLst>
        </pc:spChg>
        <pc:spChg chg="add mod">
          <ac:chgData name="Samantha Hoh" userId="a909ac0df12032b6" providerId="LiveId" clId="{820053C8-D958-4CA7-8823-7925A2CA0042}" dt="2022-01-23T14:50:06.844" v="290" actId="571"/>
          <ac:spMkLst>
            <pc:docMk/>
            <pc:sldMk cId="746411763" sldId="265"/>
            <ac:spMk id="6" creationId="{C85681C2-6652-450F-961D-D2FC2266AD72}"/>
          </ac:spMkLst>
        </pc:spChg>
        <pc:spChg chg="add mod">
          <ac:chgData name="Samantha Hoh" userId="a909ac0df12032b6" providerId="LiveId" clId="{820053C8-D958-4CA7-8823-7925A2CA0042}" dt="2022-01-23T14:52:36.281" v="322" actId="208"/>
          <ac:spMkLst>
            <pc:docMk/>
            <pc:sldMk cId="746411763" sldId="265"/>
            <ac:spMk id="7" creationId="{3FBA931E-12B9-4A24-89F8-E1C85A2ED19E}"/>
          </ac:spMkLst>
        </pc:spChg>
        <pc:spChg chg="add mod">
          <ac:chgData name="Samantha Hoh" userId="a909ac0df12032b6" providerId="LiveId" clId="{820053C8-D958-4CA7-8823-7925A2CA0042}" dt="2022-01-23T14:50:17.285" v="295" actId="571"/>
          <ac:spMkLst>
            <pc:docMk/>
            <pc:sldMk cId="746411763" sldId="265"/>
            <ac:spMk id="9" creationId="{624D296E-95B8-42E8-8FC2-1021A447DDB7}"/>
          </ac:spMkLst>
        </pc:spChg>
        <pc:spChg chg="add mod">
          <ac:chgData name="Samantha Hoh" userId="a909ac0df12032b6" providerId="LiveId" clId="{820053C8-D958-4CA7-8823-7925A2CA0042}" dt="2022-01-23T14:58:06.798" v="570" actId="207"/>
          <ac:spMkLst>
            <pc:docMk/>
            <pc:sldMk cId="746411763" sldId="265"/>
            <ac:spMk id="10" creationId="{20BA05E1-21C2-4B83-B234-317088FABF49}"/>
          </ac:spMkLst>
        </pc:spChg>
        <pc:spChg chg="add mod">
          <ac:chgData name="Samantha Hoh" userId="a909ac0df12032b6" providerId="LiveId" clId="{820053C8-D958-4CA7-8823-7925A2CA0042}" dt="2022-01-23T14:50:37.044" v="300" actId="14100"/>
          <ac:spMkLst>
            <pc:docMk/>
            <pc:sldMk cId="746411763" sldId="265"/>
            <ac:spMk id="11" creationId="{64DE72A8-28CF-4DAC-8BD5-3B200D6B9B2E}"/>
          </ac:spMkLst>
        </pc:spChg>
        <pc:spChg chg="add mod">
          <ac:chgData name="Samantha Hoh" userId="a909ac0df12032b6" providerId="LiveId" clId="{820053C8-D958-4CA7-8823-7925A2CA0042}" dt="2022-01-23T14:51:37.250" v="314" actId="208"/>
          <ac:spMkLst>
            <pc:docMk/>
            <pc:sldMk cId="746411763" sldId="265"/>
            <ac:spMk id="12" creationId="{A52A6EEB-90C2-4E3B-A951-D7734177DA84}"/>
          </ac:spMkLst>
        </pc:spChg>
        <pc:spChg chg="add mod">
          <ac:chgData name="Samantha Hoh" userId="a909ac0df12032b6" providerId="LiveId" clId="{820053C8-D958-4CA7-8823-7925A2CA0042}" dt="2022-01-23T14:51:41.804" v="315" actId="208"/>
          <ac:spMkLst>
            <pc:docMk/>
            <pc:sldMk cId="746411763" sldId="265"/>
            <ac:spMk id="13" creationId="{8D076CF0-ED68-4294-B41D-F24063130FD0}"/>
          </ac:spMkLst>
        </pc:spChg>
        <pc:spChg chg="add mod">
          <ac:chgData name="Samantha Hoh" userId="a909ac0df12032b6" providerId="LiveId" clId="{820053C8-D958-4CA7-8823-7925A2CA0042}" dt="2022-01-23T14:50:52.081" v="305" actId="571"/>
          <ac:spMkLst>
            <pc:docMk/>
            <pc:sldMk cId="746411763" sldId="265"/>
            <ac:spMk id="14" creationId="{175559B3-28F1-4EE6-B8E8-3346B5D4722C}"/>
          </ac:spMkLst>
        </pc:spChg>
        <pc:spChg chg="add mod">
          <ac:chgData name="Samantha Hoh" userId="a909ac0df12032b6" providerId="LiveId" clId="{820053C8-D958-4CA7-8823-7925A2CA0042}" dt="2022-01-23T14:50:54.035" v="307" actId="571"/>
          <ac:spMkLst>
            <pc:docMk/>
            <pc:sldMk cId="746411763" sldId="265"/>
            <ac:spMk id="16" creationId="{32EE28B5-B51A-4D74-BF8F-4B653BA8C8C7}"/>
          </ac:spMkLst>
        </pc:spChg>
        <pc:spChg chg="add mod">
          <ac:chgData name="Samantha Hoh" userId="a909ac0df12032b6" providerId="LiveId" clId="{820053C8-D958-4CA7-8823-7925A2CA0042}" dt="2022-01-23T14:58:06.798" v="570" actId="207"/>
          <ac:spMkLst>
            <pc:docMk/>
            <pc:sldMk cId="746411763" sldId="265"/>
            <ac:spMk id="17" creationId="{8DDE081A-9C19-4C42-84F5-C88C40268340}"/>
          </ac:spMkLst>
        </pc:spChg>
        <pc:spChg chg="add mod">
          <ac:chgData name="Samantha Hoh" userId="a909ac0df12032b6" providerId="LiveId" clId="{820053C8-D958-4CA7-8823-7925A2CA0042}" dt="2022-01-23T14:55:47.940" v="476" actId="1076"/>
          <ac:spMkLst>
            <pc:docMk/>
            <pc:sldMk cId="746411763" sldId="265"/>
            <ac:spMk id="18" creationId="{9BDE19C0-81EA-462B-B14A-08641D321DA9}"/>
          </ac:spMkLst>
        </pc:spChg>
        <pc:spChg chg="add mod">
          <ac:chgData name="Samantha Hoh" userId="a909ac0df12032b6" providerId="LiveId" clId="{820053C8-D958-4CA7-8823-7925A2CA0042}" dt="2022-01-23T14:53:49.643" v="363" actId="20577"/>
          <ac:spMkLst>
            <pc:docMk/>
            <pc:sldMk cId="746411763" sldId="265"/>
            <ac:spMk id="22" creationId="{A50854B1-7EEC-4112-8967-029954F6322C}"/>
          </ac:spMkLst>
        </pc:spChg>
        <pc:spChg chg="add mod">
          <ac:chgData name="Samantha Hoh" userId="a909ac0df12032b6" providerId="LiveId" clId="{820053C8-D958-4CA7-8823-7925A2CA0042}" dt="2022-01-23T14:54:14.157" v="375" actId="20577"/>
          <ac:spMkLst>
            <pc:docMk/>
            <pc:sldMk cId="746411763" sldId="265"/>
            <ac:spMk id="24" creationId="{F0981C89-3E2E-4A4D-9811-DA75CF6643C1}"/>
          </ac:spMkLst>
        </pc:spChg>
        <pc:spChg chg="add mod">
          <ac:chgData name="Samantha Hoh" userId="a909ac0df12032b6" providerId="LiveId" clId="{820053C8-D958-4CA7-8823-7925A2CA0042}" dt="2022-01-23T14:54:21.225" v="392" actId="20577"/>
          <ac:spMkLst>
            <pc:docMk/>
            <pc:sldMk cId="746411763" sldId="265"/>
            <ac:spMk id="26" creationId="{388D3F93-507A-44DA-80E7-46277AFD013A}"/>
          </ac:spMkLst>
        </pc:spChg>
        <pc:spChg chg="add mod">
          <ac:chgData name="Samantha Hoh" userId="a909ac0df12032b6" providerId="LiveId" clId="{820053C8-D958-4CA7-8823-7925A2CA0042}" dt="2022-01-23T14:58:02.107" v="569" actId="208"/>
          <ac:spMkLst>
            <pc:docMk/>
            <pc:sldMk cId="746411763" sldId="265"/>
            <ac:spMk id="28" creationId="{1BBB8C6E-CEAB-4B23-9F41-80ADE6C15DEA}"/>
          </ac:spMkLst>
        </pc:spChg>
        <pc:spChg chg="add mod">
          <ac:chgData name="Samantha Hoh" userId="a909ac0df12032b6" providerId="LiveId" clId="{820053C8-D958-4CA7-8823-7925A2CA0042}" dt="2022-01-23T14:55:03.338" v="436" actId="208"/>
          <ac:spMkLst>
            <pc:docMk/>
            <pc:sldMk cId="746411763" sldId="265"/>
            <ac:spMk id="30" creationId="{7A0C8C24-F22B-4200-AB24-1BEC1C7FE572}"/>
          </ac:spMkLst>
        </pc:spChg>
        <pc:spChg chg="add mod">
          <ac:chgData name="Samantha Hoh" userId="a909ac0df12032b6" providerId="LiveId" clId="{820053C8-D958-4CA7-8823-7925A2CA0042}" dt="2022-01-23T14:55:26.337" v="460" actId="20577"/>
          <ac:spMkLst>
            <pc:docMk/>
            <pc:sldMk cId="746411763" sldId="265"/>
            <ac:spMk id="32" creationId="{E469BF06-24F1-441C-BE88-6C50EB8B8A0D}"/>
          </ac:spMkLst>
        </pc:spChg>
        <pc:spChg chg="add mod">
          <ac:chgData name="Samantha Hoh" userId="a909ac0df12032b6" providerId="LiveId" clId="{820053C8-D958-4CA7-8823-7925A2CA0042}" dt="2022-01-23T14:55:34.170" v="475" actId="20577"/>
          <ac:spMkLst>
            <pc:docMk/>
            <pc:sldMk cId="746411763" sldId="265"/>
            <ac:spMk id="34" creationId="{8932CE5C-43D0-4FDE-962F-73887931CA62}"/>
          </ac:spMkLst>
        </pc:spChg>
        <pc:spChg chg="add mod">
          <ac:chgData name="Samantha Hoh" userId="a909ac0df12032b6" providerId="LiveId" clId="{820053C8-D958-4CA7-8823-7925A2CA0042}" dt="2022-01-23T14:53:26.750" v="347" actId="571"/>
          <ac:spMkLst>
            <pc:docMk/>
            <pc:sldMk cId="746411763" sldId="265"/>
            <ac:spMk id="36" creationId="{F18EE618-3CCE-4C94-887A-4B1F9E98F38B}"/>
          </ac:spMkLst>
        </pc:spChg>
        <pc:spChg chg="add mod">
          <ac:chgData name="Samantha Hoh" userId="a909ac0df12032b6" providerId="LiveId" clId="{820053C8-D958-4CA7-8823-7925A2CA0042}" dt="2022-01-23T14:56:42.526" v="504" actId="20577"/>
          <ac:spMkLst>
            <pc:docMk/>
            <pc:sldMk cId="746411763" sldId="265"/>
            <ac:spMk id="38" creationId="{B3ADA536-E227-43C7-B3C5-C0578BBA5A79}"/>
          </ac:spMkLst>
        </pc:spChg>
        <pc:spChg chg="add mod">
          <ac:chgData name="Samantha Hoh" userId="a909ac0df12032b6" providerId="LiveId" clId="{820053C8-D958-4CA7-8823-7925A2CA0042}" dt="2022-01-23T14:56:57.836" v="514" actId="208"/>
          <ac:spMkLst>
            <pc:docMk/>
            <pc:sldMk cId="746411763" sldId="265"/>
            <ac:spMk id="40" creationId="{51FF90D2-A6FE-46A3-9615-C09E66E53539}"/>
          </ac:spMkLst>
        </pc:spChg>
        <pc:spChg chg="add mod">
          <ac:chgData name="Samantha Hoh" userId="a909ac0df12032b6" providerId="LiveId" clId="{820053C8-D958-4CA7-8823-7925A2CA0042}" dt="2022-01-23T14:58:02.107" v="569" actId="208"/>
          <ac:spMkLst>
            <pc:docMk/>
            <pc:sldMk cId="746411763" sldId="265"/>
            <ac:spMk id="42" creationId="{4590DE83-DFD4-43A0-86D6-C8A30DED553E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1" creationId="{2098AA9D-EFE1-4E44-97DF-96F346C8F452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2" creationId="{BD3994CB-A9D1-473A-95A8-83C8D29826A8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3" creationId="{1361916C-3B09-4993-91EB-EEEE2F21A7A2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5" creationId="{BB4C7C1D-0F44-4E95-AE98-D73EDEC03104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7" creationId="{42779C87-D751-4125-A9FC-02E5D7B7EBA1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9" creationId="{56EA4B62-758C-4FD9-B6CA-B2C55802F790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71" creationId="{833F9770-BF6F-495B-A83D-37A26B8B4241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73" creationId="{F17CBFEB-999A-4285-860E-BCFBD3F7B723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75" creationId="{49DCCA0D-38BB-4961-BE1F-44B1E66F8832}"/>
          </ac:spMkLst>
        </pc:spChg>
        <pc:picChg chg="add mod">
          <ac:chgData name="Samantha Hoh" userId="a909ac0df12032b6" providerId="LiveId" clId="{820053C8-D958-4CA7-8823-7925A2CA0042}" dt="2022-01-23T14:50:06.844" v="290" actId="571"/>
          <ac:picMkLst>
            <pc:docMk/>
            <pc:sldMk cId="746411763" sldId="265"/>
            <ac:picMk id="5" creationId="{AF783370-9A7D-4A4A-AC10-E1612A24E2A0}"/>
          </ac:picMkLst>
        </pc:picChg>
        <pc:picChg chg="add mod">
          <ac:chgData name="Samantha Hoh" userId="a909ac0df12032b6" providerId="LiveId" clId="{820053C8-D958-4CA7-8823-7925A2CA0042}" dt="2022-01-23T14:50:17.285" v="295" actId="571"/>
          <ac:picMkLst>
            <pc:docMk/>
            <pc:sldMk cId="746411763" sldId="265"/>
            <ac:picMk id="8" creationId="{F293E3AD-E123-4FC7-9579-F415762B6E06}"/>
          </ac:picMkLst>
        </pc:picChg>
        <pc:picChg chg="add mod">
          <ac:chgData name="Samantha Hoh" userId="a909ac0df12032b6" providerId="LiveId" clId="{820053C8-D958-4CA7-8823-7925A2CA0042}" dt="2022-01-23T14:50:54.035" v="307" actId="571"/>
          <ac:picMkLst>
            <pc:docMk/>
            <pc:sldMk cId="746411763" sldId="265"/>
            <ac:picMk id="15" creationId="{B3EEBC5D-FFD6-49FC-9D22-2F3B95BF072C}"/>
          </ac:picMkLst>
        </pc:picChg>
        <pc:picChg chg="add mod">
          <ac:chgData name="Samantha Hoh" userId="a909ac0df12032b6" providerId="LiveId" clId="{820053C8-D958-4CA7-8823-7925A2CA0042}" dt="2022-01-23T14:59:14.198" v="572" actId="571"/>
          <ac:picMkLst>
            <pc:docMk/>
            <pc:sldMk cId="746411763" sldId="265"/>
            <ac:picMk id="60" creationId="{9855679B-C808-4BFC-920E-9F3B9BD4D0C4}"/>
          </ac:picMkLst>
        </pc:picChg>
        <pc:picChg chg="add mod">
          <ac:chgData name="Samantha Hoh" userId="a909ac0df12032b6" providerId="LiveId" clId="{820053C8-D958-4CA7-8823-7925A2CA0042}" dt="2022-01-23T14:49:33.119" v="281" actId="1076"/>
          <ac:picMkLst>
            <pc:docMk/>
            <pc:sldMk cId="746411763" sldId="265"/>
            <ac:picMk id="2050" creationId="{F5482C07-0AB5-4955-8585-802523BC6587}"/>
          </ac:picMkLst>
        </pc:picChg>
        <pc:picChg chg="add del mod">
          <ac:chgData name="Samantha Hoh" userId="a909ac0df12032b6" providerId="LiveId" clId="{820053C8-D958-4CA7-8823-7925A2CA0042}" dt="2022-01-23T14:49:25.238" v="278" actId="21"/>
          <ac:picMkLst>
            <pc:docMk/>
            <pc:sldMk cId="746411763" sldId="265"/>
            <ac:picMk id="2052" creationId="{05F24C50-21DC-41AE-AE4F-AE75C0EDFCD5}"/>
          </ac:picMkLst>
        </pc:picChg>
        <pc:cxnChg chg="add mod">
          <ac:chgData name="Samantha Hoh" userId="a909ac0df12032b6" providerId="LiveId" clId="{820053C8-D958-4CA7-8823-7925A2CA0042}" dt="2022-01-23T14:55:52.606" v="478" actId="14100"/>
          <ac:cxnSpMkLst>
            <pc:docMk/>
            <pc:sldMk cId="746411763" sldId="265"/>
            <ac:cxnSpMk id="4" creationId="{152AE00D-2994-400B-9780-56022A379A0C}"/>
          </ac:cxnSpMkLst>
        </pc:cxnChg>
        <pc:cxnChg chg="add mod">
          <ac:chgData name="Samantha Hoh" userId="a909ac0df12032b6" providerId="LiveId" clId="{820053C8-D958-4CA7-8823-7925A2CA0042}" dt="2022-01-23T14:53:43.686" v="352" actId="208"/>
          <ac:cxnSpMkLst>
            <pc:docMk/>
            <pc:sldMk cId="746411763" sldId="265"/>
            <ac:cxnSpMk id="21" creationId="{388C826B-F42D-42F3-A121-2ADB0383FC3E}"/>
          </ac:cxnSpMkLst>
        </pc:cxnChg>
        <pc:cxnChg chg="add mod">
          <ac:chgData name="Samantha Hoh" userId="a909ac0df12032b6" providerId="LiveId" clId="{820053C8-D958-4CA7-8823-7925A2CA0042}" dt="2022-01-23T14:54:06.396" v="364" actId="14100"/>
          <ac:cxnSpMkLst>
            <pc:docMk/>
            <pc:sldMk cId="746411763" sldId="265"/>
            <ac:cxnSpMk id="23" creationId="{AF1A1B12-03A9-4D69-82C7-21292F839704}"/>
          </ac:cxnSpMkLst>
        </pc:cxnChg>
        <pc:cxnChg chg="add mod">
          <ac:chgData name="Samantha Hoh" userId="a909ac0df12032b6" providerId="LiveId" clId="{820053C8-D958-4CA7-8823-7925A2CA0042}" dt="2022-01-23T14:53:12.955" v="339" actId="571"/>
          <ac:cxnSpMkLst>
            <pc:docMk/>
            <pc:sldMk cId="746411763" sldId="265"/>
            <ac:cxnSpMk id="25" creationId="{E675022F-8915-4B3E-96F3-940F693DE0F9}"/>
          </ac:cxnSpMkLst>
        </pc:cxnChg>
        <pc:cxnChg chg="add mod">
          <ac:chgData name="Samantha Hoh" userId="a909ac0df12032b6" providerId="LiveId" clId="{820053C8-D958-4CA7-8823-7925A2CA0042}" dt="2022-01-23T14:58:02.107" v="569" actId="208"/>
          <ac:cxnSpMkLst>
            <pc:docMk/>
            <pc:sldMk cId="746411763" sldId="265"/>
            <ac:cxnSpMk id="27" creationId="{3EE4128B-4DFB-4C21-B25E-0E660782DACE}"/>
          </ac:cxnSpMkLst>
        </pc:cxnChg>
        <pc:cxnChg chg="add mod">
          <ac:chgData name="Samantha Hoh" userId="a909ac0df12032b6" providerId="LiveId" clId="{820053C8-D958-4CA7-8823-7925A2CA0042}" dt="2022-01-23T14:55:03.338" v="436" actId="208"/>
          <ac:cxnSpMkLst>
            <pc:docMk/>
            <pc:sldMk cId="746411763" sldId="265"/>
            <ac:cxnSpMk id="29" creationId="{6DA61927-E7BB-4B5D-B53E-33740877B55C}"/>
          </ac:cxnSpMkLst>
        </pc:cxnChg>
        <pc:cxnChg chg="add mod">
          <ac:chgData name="Samantha Hoh" userId="a909ac0df12032b6" providerId="LiveId" clId="{820053C8-D958-4CA7-8823-7925A2CA0042}" dt="2022-01-23T14:55:18.717" v="440" actId="208"/>
          <ac:cxnSpMkLst>
            <pc:docMk/>
            <pc:sldMk cId="746411763" sldId="265"/>
            <ac:cxnSpMk id="31" creationId="{61C71220-6536-474C-A3F8-A81782CB1F6E}"/>
          </ac:cxnSpMkLst>
        </pc:cxnChg>
        <pc:cxnChg chg="add mod">
          <ac:chgData name="Samantha Hoh" userId="a909ac0df12032b6" providerId="LiveId" clId="{820053C8-D958-4CA7-8823-7925A2CA0042}" dt="2022-01-23T14:56:36.120" v="495" actId="14100"/>
          <ac:cxnSpMkLst>
            <pc:docMk/>
            <pc:sldMk cId="746411763" sldId="265"/>
            <ac:cxnSpMk id="33" creationId="{E8B79634-BAF3-4193-9600-BBE7C309744B}"/>
          </ac:cxnSpMkLst>
        </pc:cxnChg>
        <pc:cxnChg chg="add mod">
          <ac:chgData name="Samantha Hoh" userId="a909ac0df12032b6" providerId="LiveId" clId="{820053C8-D958-4CA7-8823-7925A2CA0042}" dt="2022-01-23T14:53:26.750" v="347" actId="571"/>
          <ac:cxnSpMkLst>
            <pc:docMk/>
            <pc:sldMk cId="746411763" sldId="265"/>
            <ac:cxnSpMk id="35" creationId="{FA16C91D-0B3A-44EC-95C0-287990DA9BEA}"/>
          </ac:cxnSpMkLst>
        </pc:cxnChg>
        <pc:cxnChg chg="add mod">
          <ac:chgData name="Samantha Hoh" userId="a909ac0df12032b6" providerId="LiveId" clId="{820053C8-D958-4CA7-8823-7925A2CA0042}" dt="2022-01-23T14:56:26.633" v="491" actId="208"/>
          <ac:cxnSpMkLst>
            <pc:docMk/>
            <pc:sldMk cId="746411763" sldId="265"/>
            <ac:cxnSpMk id="37" creationId="{91734D8F-2761-4D11-9134-91374652B480}"/>
          </ac:cxnSpMkLst>
        </pc:cxnChg>
        <pc:cxnChg chg="add mod">
          <ac:chgData name="Samantha Hoh" userId="a909ac0df12032b6" providerId="LiveId" clId="{820053C8-D958-4CA7-8823-7925A2CA0042}" dt="2022-01-23T14:56:57.836" v="514" actId="208"/>
          <ac:cxnSpMkLst>
            <pc:docMk/>
            <pc:sldMk cId="746411763" sldId="265"/>
            <ac:cxnSpMk id="39" creationId="{6E7AC469-6D6B-40DD-B61A-D66B731D3096}"/>
          </ac:cxnSpMkLst>
        </pc:cxnChg>
        <pc:cxnChg chg="add mod">
          <ac:chgData name="Samantha Hoh" userId="a909ac0df12032b6" providerId="LiveId" clId="{820053C8-D958-4CA7-8823-7925A2CA0042}" dt="2022-01-23T14:58:02.107" v="569" actId="208"/>
          <ac:cxnSpMkLst>
            <pc:docMk/>
            <pc:sldMk cId="746411763" sldId="265"/>
            <ac:cxnSpMk id="41" creationId="{B35FA196-F6CF-4227-BF4A-0123FE29BFDE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64" creationId="{F69F0F8B-B838-4110-BC22-FCBFCAA297E0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66" creationId="{88569F35-87D9-4DC4-955A-8CF44AF68AA0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68" creationId="{3F2C60E5-B637-4597-B78C-4BED1AD711F7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70" creationId="{8BA221BE-39C5-490F-B344-738C1DA9A7C4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72" creationId="{947B231F-2745-46D1-B2FF-5E14F5E76502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74" creationId="{F3E0A8DB-963E-4A01-84A0-011334C17239}"/>
          </ac:cxnSpMkLst>
        </pc:cxnChg>
      </pc:sldChg>
      <pc:sldChg chg="addSp delSp modSp new mod">
        <pc:chgData name="Samantha Hoh" userId="a909ac0df12032b6" providerId="LiveId" clId="{820053C8-D958-4CA7-8823-7925A2CA0042}" dt="2022-01-23T15:04:07.615" v="656" actId="14100"/>
        <pc:sldMkLst>
          <pc:docMk/>
          <pc:sldMk cId="1814945049" sldId="266"/>
        </pc:sldMkLst>
        <pc:spChg chg="add mod">
          <ac:chgData name="Samantha Hoh" userId="a909ac0df12032b6" providerId="LiveId" clId="{820053C8-D958-4CA7-8823-7925A2CA0042}" dt="2022-01-23T15:03:26.253" v="638" actId="14100"/>
          <ac:spMkLst>
            <pc:docMk/>
            <pc:sldMk cId="1814945049" sldId="266"/>
            <ac:spMk id="4" creationId="{C6AAD0B5-5EC7-4D80-942D-EF5861199B36}"/>
          </ac:spMkLst>
        </pc:spChg>
        <pc:spChg chg="add mod">
          <ac:chgData name="Samantha Hoh" userId="a909ac0df12032b6" providerId="LiveId" clId="{820053C8-D958-4CA7-8823-7925A2CA0042}" dt="2022-01-23T15:03:14.871" v="634" actId="14100"/>
          <ac:spMkLst>
            <pc:docMk/>
            <pc:sldMk cId="1814945049" sldId="266"/>
            <ac:spMk id="5" creationId="{DBA0AA94-556A-420F-AF35-268C4AB23C53}"/>
          </ac:spMkLst>
        </pc:spChg>
        <pc:spChg chg="add mod">
          <ac:chgData name="Samantha Hoh" userId="a909ac0df12032b6" providerId="LiveId" clId="{820053C8-D958-4CA7-8823-7925A2CA0042}" dt="2022-01-23T15:03:43.468" v="646" actId="14100"/>
          <ac:spMkLst>
            <pc:docMk/>
            <pc:sldMk cId="1814945049" sldId="266"/>
            <ac:spMk id="6" creationId="{06780F10-456A-421F-8EE7-E1D03884168E}"/>
          </ac:spMkLst>
        </pc:spChg>
        <pc:spChg chg="add mod">
          <ac:chgData name="Samantha Hoh" userId="a909ac0df12032b6" providerId="LiveId" clId="{820053C8-D958-4CA7-8823-7925A2CA0042}" dt="2022-01-23T15:03:59.186" v="653" actId="14100"/>
          <ac:spMkLst>
            <pc:docMk/>
            <pc:sldMk cId="1814945049" sldId="266"/>
            <ac:spMk id="7" creationId="{E7DE8001-A685-41C8-8A09-3F7BC8BAF5ED}"/>
          </ac:spMkLst>
        </pc:spChg>
        <pc:spChg chg="add mod">
          <ac:chgData name="Samantha Hoh" userId="a909ac0df12032b6" providerId="LiveId" clId="{820053C8-D958-4CA7-8823-7925A2CA0042}" dt="2022-01-23T15:02:04.844" v="615" actId="14100"/>
          <ac:spMkLst>
            <pc:docMk/>
            <pc:sldMk cId="1814945049" sldId="266"/>
            <ac:spMk id="8" creationId="{9D9DE348-13D3-4E5D-9364-8309F2F8B81E}"/>
          </ac:spMkLst>
        </pc:spChg>
        <pc:spChg chg="add mod">
          <ac:chgData name="Samantha Hoh" userId="a909ac0df12032b6" providerId="LiveId" clId="{820053C8-D958-4CA7-8823-7925A2CA0042}" dt="2022-01-23T15:02:08.997" v="616" actId="14100"/>
          <ac:spMkLst>
            <pc:docMk/>
            <pc:sldMk cId="1814945049" sldId="266"/>
            <ac:spMk id="9" creationId="{87AD5E13-7530-4E02-AFDD-0B31D13EE043}"/>
          </ac:spMkLst>
        </pc:spChg>
        <pc:spChg chg="add mod">
          <ac:chgData name="Samantha Hoh" userId="a909ac0df12032b6" providerId="LiveId" clId="{820053C8-D958-4CA7-8823-7925A2CA0042}" dt="2022-01-23T15:01:15.405" v="596" actId="14100"/>
          <ac:spMkLst>
            <pc:docMk/>
            <pc:sldMk cId="1814945049" sldId="266"/>
            <ac:spMk id="10" creationId="{6F87F9B2-A6B1-4B88-8F6D-C5019C4A5400}"/>
          </ac:spMkLst>
        </pc:spChg>
        <pc:spChg chg="add mod">
          <ac:chgData name="Samantha Hoh" userId="a909ac0df12032b6" providerId="LiveId" clId="{820053C8-D958-4CA7-8823-7925A2CA0042}" dt="2022-01-23T15:03:35.531" v="644" actId="20577"/>
          <ac:spMkLst>
            <pc:docMk/>
            <pc:sldMk cId="1814945049" sldId="266"/>
            <ac:spMk id="12" creationId="{F3D45E0F-B443-4DD0-9C68-F34849A5310F}"/>
          </ac:spMkLst>
        </pc:spChg>
        <pc:spChg chg="add mod">
          <ac:chgData name="Samantha Hoh" userId="a909ac0df12032b6" providerId="LiveId" clId="{820053C8-D958-4CA7-8823-7925A2CA0042}" dt="2022-01-23T15:02:29.355" v="622" actId="1076"/>
          <ac:spMkLst>
            <pc:docMk/>
            <pc:sldMk cId="1814945049" sldId="266"/>
            <ac:spMk id="14" creationId="{24286189-2638-421C-9757-0B6426173AA5}"/>
          </ac:spMkLst>
        </pc:spChg>
        <pc:spChg chg="add mod">
          <ac:chgData name="Samantha Hoh" userId="a909ac0df12032b6" providerId="LiveId" clId="{820053C8-D958-4CA7-8823-7925A2CA0042}" dt="2022-01-23T15:02:47.477" v="628" actId="1076"/>
          <ac:spMkLst>
            <pc:docMk/>
            <pc:sldMk cId="1814945049" sldId="266"/>
            <ac:spMk id="16" creationId="{2BAD7720-5D18-42DB-8E8B-F0C2233F8949}"/>
          </ac:spMkLst>
        </pc:spChg>
        <pc:spChg chg="add mod">
          <ac:chgData name="Samantha Hoh" userId="a909ac0df12032b6" providerId="LiveId" clId="{820053C8-D958-4CA7-8823-7925A2CA0042}" dt="2022-01-23T15:01:29.627" v="600" actId="20577"/>
          <ac:spMkLst>
            <pc:docMk/>
            <pc:sldMk cId="1814945049" sldId="266"/>
            <ac:spMk id="18" creationId="{26391C86-576B-4A05-8805-DFAAB202F094}"/>
          </ac:spMkLst>
        </pc:spChg>
        <pc:spChg chg="add mod">
          <ac:chgData name="Samantha Hoh" userId="a909ac0df12032b6" providerId="LiveId" clId="{820053C8-D958-4CA7-8823-7925A2CA0042}" dt="2022-01-23T15:00:52.117" v="591" actId="1076"/>
          <ac:spMkLst>
            <pc:docMk/>
            <pc:sldMk cId="1814945049" sldId="266"/>
            <ac:spMk id="20" creationId="{28CD93A9-61E5-4C38-B8C9-46FA4F6E5104}"/>
          </ac:spMkLst>
        </pc:spChg>
        <pc:spChg chg="add mod">
          <ac:chgData name="Samantha Hoh" userId="a909ac0df12032b6" providerId="LiveId" clId="{820053C8-D958-4CA7-8823-7925A2CA0042}" dt="2022-01-23T15:02:22.153" v="620" actId="1076"/>
          <ac:spMkLst>
            <pc:docMk/>
            <pc:sldMk cId="1814945049" sldId="266"/>
            <ac:spMk id="22" creationId="{BB6C6A08-34E0-4DA2-B874-0A1434989D7D}"/>
          </ac:spMkLst>
        </pc:spChg>
        <pc:spChg chg="add mod">
          <ac:chgData name="Samantha Hoh" userId="a909ac0df12032b6" providerId="LiveId" clId="{820053C8-D958-4CA7-8823-7925A2CA0042}" dt="2022-01-23T15:02:43.386" v="627" actId="20577"/>
          <ac:spMkLst>
            <pc:docMk/>
            <pc:sldMk cId="1814945049" sldId="266"/>
            <ac:spMk id="24" creationId="{CE27C83B-AB56-4E09-9AF0-DA61B266D3CB}"/>
          </ac:spMkLst>
        </pc:spChg>
        <pc:spChg chg="add mod">
          <ac:chgData name="Samantha Hoh" userId="a909ac0df12032b6" providerId="LiveId" clId="{820053C8-D958-4CA7-8823-7925A2CA0042}" dt="2022-01-23T15:04:05.337" v="655" actId="1076"/>
          <ac:spMkLst>
            <pc:docMk/>
            <pc:sldMk cId="1814945049" sldId="266"/>
            <ac:spMk id="26" creationId="{B465B3E3-833E-4104-93A8-7B8C95E163BF}"/>
          </ac:spMkLst>
        </pc:spChg>
        <pc:spChg chg="add mod">
          <ac:chgData name="Samantha Hoh" userId="a909ac0df12032b6" providerId="LiveId" clId="{820053C8-D958-4CA7-8823-7925A2CA0042}" dt="2022-01-23T15:03:49.509" v="648" actId="1076"/>
          <ac:spMkLst>
            <pc:docMk/>
            <pc:sldMk cId="1814945049" sldId="266"/>
            <ac:spMk id="28" creationId="{7DE664C9-9C3F-42E7-A6BC-B1AE54495CC1}"/>
          </ac:spMkLst>
        </pc:spChg>
        <pc:spChg chg="add mod">
          <ac:chgData name="Samantha Hoh" userId="a909ac0df12032b6" providerId="LiveId" clId="{820053C8-D958-4CA7-8823-7925A2CA0042}" dt="2022-01-23T15:03:21.195" v="636" actId="1076"/>
          <ac:spMkLst>
            <pc:docMk/>
            <pc:sldMk cId="1814945049" sldId="266"/>
            <ac:spMk id="30" creationId="{24A741C6-A659-48CE-9AFE-D0371CADDE69}"/>
          </ac:spMkLst>
        </pc:spChg>
        <pc:spChg chg="add mod">
          <ac:chgData name="Samantha Hoh" userId="a909ac0df12032b6" providerId="LiveId" clId="{820053C8-D958-4CA7-8823-7925A2CA0042}" dt="2022-01-23T15:01:42.956" v="606" actId="571"/>
          <ac:spMkLst>
            <pc:docMk/>
            <pc:sldMk cId="1814945049" sldId="266"/>
            <ac:spMk id="36" creationId="{74F0D719-1123-4A83-85FB-57CFCBD98EC9}"/>
          </ac:spMkLst>
        </pc:spChg>
        <pc:spChg chg="add mod">
          <ac:chgData name="Samantha Hoh" userId="a909ac0df12032b6" providerId="LiveId" clId="{820053C8-D958-4CA7-8823-7925A2CA0042}" dt="2022-01-23T15:01:45.969" v="608" actId="571"/>
          <ac:spMkLst>
            <pc:docMk/>
            <pc:sldMk cId="1814945049" sldId="266"/>
            <ac:spMk id="38" creationId="{E7CCC76D-B59B-48AE-A7C3-A9FBF1294587}"/>
          </ac:spMkLst>
        </pc:spChg>
        <pc:spChg chg="add mod">
          <ac:chgData name="Samantha Hoh" userId="a909ac0df12032b6" providerId="LiveId" clId="{820053C8-D958-4CA7-8823-7925A2CA0042}" dt="2022-01-23T15:01:53.925" v="611" actId="14100"/>
          <ac:spMkLst>
            <pc:docMk/>
            <pc:sldMk cId="1814945049" sldId="266"/>
            <ac:spMk id="39" creationId="{718D86B1-5D4F-4529-A57B-013BF44120EF}"/>
          </ac:spMkLst>
        </pc:spChg>
        <pc:picChg chg="add del mod">
          <ac:chgData name="Samantha Hoh" userId="a909ac0df12032b6" providerId="LiveId" clId="{820053C8-D958-4CA7-8823-7925A2CA0042}" dt="2022-01-23T14:59:46.193" v="575" actId="478"/>
          <ac:picMkLst>
            <pc:docMk/>
            <pc:sldMk cId="1814945049" sldId="266"/>
            <ac:picMk id="2" creationId="{682C47EB-C085-4551-8AD8-421D97FA2990}"/>
          </ac:picMkLst>
        </pc:picChg>
        <pc:picChg chg="add del mod">
          <ac:chgData name="Samantha Hoh" userId="a909ac0df12032b6" providerId="LiveId" clId="{820053C8-D958-4CA7-8823-7925A2CA0042}" dt="2022-01-23T14:59:37.590" v="574" actId="478"/>
          <ac:picMkLst>
            <pc:docMk/>
            <pc:sldMk cId="1814945049" sldId="266"/>
            <ac:picMk id="3" creationId="{54829864-1784-4031-BD68-5AE8299864F7}"/>
          </ac:picMkLst>
        </pc:picChg>
        <pc:picChg chg="add mod">
          <ac:chgData name="Samantha Hoh" userId="a909ac0df12032b6" providerId="LiveId" clId="{820053C8-D958-4CA7-8823-7925A2CA0042}" dt="2022-01-23T15:01:42.956" v="606" actId="571"/>
          <ac:picMkLst>
            <pc:docMk/>
            <pc:sldMk cId="1814945049" sldId="266"/>
            <ac:picMk id="35" creationId="{B8024392-6E0E-47B0-903C-FC8922E1A632}"/>
          </ac:picMkLst>
        </pc:picChg>
        <pc:picChg chg="add mod">
          <ac:chgData name="Samantha Hoh" userId="a909ac0df12032b6" providerId="LiveId" clId="{820053C8-D958-4CA7-8823-7925A2CA0042}" dt="2022-01-23T15:01:45.969" v="608" actId="571"/>
          <ac:picMkLst>
            <pc:docMk/>
            <pc:sldMk cId="1814945049" sldId="266"/>
            <ac:picMk id="37" creationId="{8B7DE536-E444-43A5-A8AE-F20F939B91D9}"/>
          </ac:picMkLst>
        </pc:picChg>
        <pc:picChg chg="add mod">
          <ac:chgData name="Samantha Hoh" userId="a909ac0df12032b6" providerId="LiveId" clId="{820053C8-D958-4CA7-8823-7925A2CA0042}" dt="2022-01-23T15:01:59.549" v="613" actId="1076"/>
          <ac:picMkLst>
            <pc:docMk/>
            <pc:sldMk cId="1814945049" sldId="266"/>
            <ac:picMk id="3074" creationId="{C7DEF06C-AC61-4174-92D3-D2346CCD771A}"/>
          </ac:picMkLst>
        </pc:picChg>
        <pc:cxnChg chg="add mod">
          <ac:chgData name="Samantha Hoh" userId="a909ac0df12032b6" providerId="LiveId" clId="{820053C8-D958-4CA7-8823-7925A2CA0042}" dt="2022-01-23T15:03:33.103" v="641" actId="14100"/>
          <ac:cxnSpMkLst>
            <pc:docMk/>
            <pc:sldMk cId="1814945049" sldId="266"/>
            <ac:cxnSpMk id="11" creationId="{0A1E8327-303C-45BC-BAF1-DE784BD1A6F4}"/>
          </ac:cxnSpMkLst>
        </pc:cxnChg>
        <pc:cxnChg chg="add mod">
          <ac:chgData name="Samantha Hoh" userId="a909ac0df12032b6" providerId="LiveId" clId="{820053C8-D958-4CA7-8823-7925A2CA0042}" dt="2022-01-23T15:01:35.967" v="603" actId="1076"/>
          <ac:cxnSpMkLst>
            <pc:docMk/>
            <pc:sldMk cId="1814945049" sldId="266"/>
            <ac:cxnSpMk id="13" creationId="{A7B439F2-2B29-4EBB-A1C0-8312FC5C139D}"/>
          </ac:cxnSpMkLst>
        </pc:cxnChg>
        <pc:cxnChg chg="add mod">
          <ac:chgData name="Samantha Hoh" userId="a909ac0df12032b6" providerId="LiveId" clId="{820053C8-D958-4CA7-8823-7925A2CA0042}" dt="2022-01-23T15:02:52.425" v="630" actId="14100"/>
          <ac:cxnSpMkLst>
            <pc:docMk/>
            <pc:sldMk cId="1814945049" sldId="266"/>
            <ac:cxnSpMk id="15" creationId="{EC51FF28-4147-4106-8E86-0BE6D53B56C7}"/>
          </ac:cxnSpMkLst>
        </pc:cxnChg>
        <pc:cxnChg chg="add mod">
          <ac:chgData name="Samantha Hoh" userId="a909ac0df12032b6" providerId="LiveId" clId="{820053C8-D958-4CA7-8823-7925A2CA0042}" dt="2022-01-23T15:01:27.163" v="599" actId="14100"/>
          <ac:cxnSpMkLst>
            <pc:docMk/>
            <pc:sldMk cId="1814945049" sldId="266"/>
            <ac:cxnSpMk id="17" creationId="{058DC808-695A-4E8E-AA1C-E5C27A2D0BCC}"/>
          </ac:cxnSpMkLst>
        </pc:cxnChg>
        <pc:cxnChg chg="add mod">
          <ac:chgData name="Samantha Hoh" userId="a909ac0df12032b6" providerId="LiveId" clId="{820053C8-D958-4CA7-8823-7925A2CA0042}" dt="2022-01-23T15:02:32.883" v="624" actId="14100"/>
          <ac:cxnSpMkLst>
            <pc:docMk/>
            <pc:sldMk cId="1814945049" sldId="266"/>
            <ac:cxnSpMk id="19" creationId="{74CD10D5-559C-4B8B-8D0D-BB4A5022A14F}"/>
          </ac:cxnSpMkLst>
        </pc:cxnChg>
        <pc:cxnChg chg="add mod">
          <ac:chgData name="Samantha Hoh" userId="a909ac0df12032b6" providerId="LiveId" clId="{820053C8-D958-4CA7-8823-7925A2CA0042}" dt="2022-01-23T15:02:25.262" v="621" actId="14100"/>
          <ac:cxnSpMkLst>
            <pc:docMk/>
            <pc:sldMk cId="1814945049" sldId="266"/>
            <ac:cxnSpMk id="21" creationId="{F7F93B43-6516-4582-BF68-8FBC6517893B}"/>
          </ac:cxnSpMkLst>
        </pc:cxnChg>
        <pc:cxnChg chg="add mod">
          <ac:chgData name="Samantha Hoh" userId="a909ac0df12032b6" providerId="LiveId" clId="{820053C8-D958-4CA7-8823-7925A2CA0042}" dt="2022-01-23T15:02:40.179" v="626" actId="14100"/>
          <ac:cxnSpMkLst>
            <pc:docMk/>
            <pc:sldMk cId="1814945049" sldId="266"/>
            <ac:cxnSpMk id="23" creationId="{DDD59EFD-A24E-4E30-81BB-7DCFBD558D2A}"/>
          </ac:cxnSpMkLst>
        </pc:cxnChg>
        <pc:cxnChg chg="add mod">
          <ac:chgData name="Samantha Hoh" userId="a909ac0df12032b6" providerId="LiveId" clId="{820053C8-D958-4CA7-8823-7925A2CA0042}" dt="2022-01-23T15:04:07.615" v="656" actId="14100"/>
          <ac:cxnSpMkLst>
            <pc:docMk/>
            <pc:sldMk cId="1814945049" sldId="266"/>
            <ac:cxnSpMk id="25" creationId="{6B4A209D-AD4D-418B-9753-C90882C42E2B}"/>
          </ac:cxnSpMkLst>
        </pc:cxnChg>
        <pc:cxnChg chg="add mod">
          <ac:chgData name="Samantha Hoh" userId="a909ac0df12032b6" providerId="LiveId" clId="{820053C8-D958-4CA7-8823-7925A2CA0042}" dt="2022-01-23T15:03:51.473" v="649" actId="14100"/>
          <ac:cxnSpMkLst>
            <pc:docMk/>
            <pc:sldMk cId="1814945049" sldId="266"/>
            <ac:cxnSpMk id="27" creationId="{0D1B40F1-6093-4709-B27F-2AD606959D5A}"/>
          </ac:cxnSpMkLst>
        </pc:cxnChg>
        <pc:cxnChg chg="add mod">
          <ac:chgData name="Samantha Hoh" userId="a909ac0df12032b6" providerId="LiveId" clId="{820053C8-D958-4CA7-8823-7925A2CA0042}" dt="2022-01-23T15:03:21.195" v="636" actId="1076"/>
          <ac:cxnSpMkLst>
            <pc:docMk/>
            <pc:sldMk cId="1814945049" sldId="266"/>
            <ac:cxnSpMk id="29" creationId="{A57A2CD7-6E94-4B23-A3A7-B3B3957290DF}"/>
          </ac:cxnSpMkLst>
        </pc:cxnChg>
      </pc:sldChg>
      <pc:sldChg chg="addSp delSp modSp new mod">
        <pc:chgData name="Samantha Hoh" userId="a909ac0df12032b6" providerId="LiveId" clId="{820053C8-D958-4CA7-8823-7925A2CA0042}" dt="2022-01-23T15:08:40.151" v="710" actId="208"/>
        <pc:sldMkLst>
          <pc:docMk/>
          <pc:sldMk cId="1255137703" sldId="267"/>
        </pc:sldMkLst>
        <pc:spChg chg="add mod">
          <ac:chgData name="Samantha Hoh" userId="a909ac0df12032b6" providerId="LiveId" clId="{820053C8-D958-4CA7-8823-7925A2CA0042}" dt="2022-01-23T15:08:21.459" v="698" actId="207"/>
          <ac:spMkLst>
            <pc:docMk/>
            <pc:sldMk cId="1255137703" sldId="267"/>
            <ac:spMk id="5" creationId="{C219D909-B965-4E7C-A15F-836E25B6F3C8}"/>
          </ac:spMkLst>
        </pc:spChg>
        <pc:spChg chg="add mod">
          <ac:chgData name="Samantha Hoh" userId="a909ac0df12032b6" providerId="LiveId" clId="{820053C8-D958-4CA7-8823-7925A2CA0042}" dt="2022-01-23T15:08:27.653" v="705" actId="20577"/>
          <ac:spMkLst>
            <pc:docMk/>
            <pc:sldMk cId="1255137703" sldId="267"/>
            <ac:spMk id="8" creationId="{8B4EEA65-A720-42A4-BB41-E3596B2A8435}"/>
          </ac:spMkLst>
        </pc:spChg>
        <pc:picChg chg="add mod">
          <ac:chgData name="Samantha Hoh" userId="a909ac0df12032b6" providerId="LiveId" clId="{820053C8-D958-4CA7-8823-7925A2CA0042}" dt="2022-01-23T15:07:30.878" v="672" actId="1076"/>
          <ac:picMkLst>
            <pc:docMk/>
            <pc:sldMk cId="1255137703" sldId="267"/>
            <ac:picMk id="4098" creationId="{0DA63D68-B25B-4064-BB28-72B05DEE2EE2}"/>
          </ac:picMkLst>
        </pc:picChg>
        <pc:picChg chg="add del mod">
          <ac:chgData name="Samantha Hoh" userId="a909ac0df12032b6" providerId="LiveId" clId="{820053C8-D958-4CA7-8823-7925A2CA0042}" dt="2022-01-23T15:07:23.434" v="668" actId="21"/>
          <ac:picMkLst>
            <pc:docMk/>
            <pc:sldMk cId="1255137703" sldId="267"/>
            <ac:picMk id="4100" creationId="{8BDE212C-198F-4C0B-8557-9F3821ACA6B9}"/>
          </ac:picMkLst>
        </pc:picChg>
        <pc:cxnChg chg="add mod">
          <ac:chgData name="Samantha Hoh" userId="a909ac0df12032b6" providerId="LiveId" clId="{820053C8-D958-4CA7-8823-7925A2CA0042}" dt="2022-01-23T15:08:18.828" v="697" actId="208"/>
          <ac:cxnSpMkLst>
            <pc:docMk/>
            <pc:sldMk cId="1255137703" sldId="267"/>
            <ac:cxnSpMk id="4" creationId="{F7F13CC3-3505-4519-A218-FFF03CA32ABD}"/>
          </ac:cxnSpMkLst>
        </pc:cxnChg>
        <pc:cxnChg chg="add mod">
          <ac:chgData name="Samantha Hoh" userId="a909ac0df12032b6" providerId="LiveId" clId="{820053C8-D958-4CA7-8823-7925A2CA0042}" dt="2022-01-23T15:08:40.151" v="710" actId="208"/>
          <ac:cxnSpMkLst>
            <pc:docMk/>
            <pc:sldMk cId="1255137703" sldId="267"/>
            <ac:cxnSpMk id="10" creationId="{40D1F5C9-564D-4C44-B197-0D76DC29F45B}"/>
          </ac:cxnSpMkLst>
        </pc:cxnChg>
      </pc:sldChg>
      <pc:sldChg chg="addSp modSp new">
        <pc:chgData name="Samantha Hoh" userId="a909ac0df12032b6" providerId="LiveId" clId="{820053C8-D958-4CA7-8823-7925A2CA0042}" dt="2022-01-23T15:07:28.436" v="671" actId="1076"/>
        <pc:sldMkLst>
          <pc:docMk/>
          <pc:sldMk cId="269286153" sldId="268"/>
        </pc:sldMkLst>
        <pc:picChg chg="add mod">
          <ac:chgData name="Samantha Hoh" userId="a909ac0df12032b6" providerId="LiveId" clId="{820053C8-D958-4CA7-8823-7925A2CA0042}" dt="2022-01-23T15:07:28.436" v="671" actId="1076"/>
          <ac:picMkLst>
            <pc:docMk/>
            <pc:sldMk cId="269286153" sldId="268"/>
            <ac:picMk id="2" creationId="{129862D3-59C5-4A5D-9913-5BA05F18AFAD}"/>
          </ac:picMkLst>
        </pc:picChg>
      </pc:sldChg>
      <pc:sldChg chg="addSp modSp new">
        <pc:chgData name="Samantha Hoh" userId="a909ac0df12032b6" providerId="LiveId" clId="{820053C8-D958-4CA7-8823-7925A2CA0042}" dt="2022-01-23T15:09:34.454" v="714" actId="732"/>
        <pc:sldMkLst>
          <pc:docMk/>
          <pc:sldMk cId="2035659892" sldId="269"/>
        </pc:sldMkLst>
        <pc:picChg chg="add mod">
          <ac:chgData name="Samantha Hoh" userId="a909ac0df12032b6" providerId="LiveId" clId="{820053C8-D958-4CA7-8823-7925A2CA0042}" dt="2022-01-23T15:09:34.454" v="714" actId="732"/>
          <ac:picMkLst>
            <pc:docMk/>
            <pc:sldMk cId="2035659892" sldId="269"/>
            <ac:picMk id="5122" creationId="{0B83ED66-03C0-4C83-ACB5-D1441969E7B0}"/>
          </ac:picMkLst>
        </pc:picChg>
      </pc:sldChg>
      <pc:sldChg chg="addSp modSp new mod">
        <pc:chgData name="Samantha Hoh" userId="a909ac0df12032b6" providerId="LiveId" clId="{820053C8-D958-4CA7-8823-7925A2CA0042}" dt="2022-01-23T15:12:14.840" v="821" actId="14100"/>
        <pc:sldMkLst>
          <pc:docMk/>
          <pc:sldMk cId="3965956778" sldId="270"/>
        </pc:sldMkLst>
        <pc:spChg chg="add mod">
          <ac:chgData name="Samantha Hoh" userId="a909ac0df12032b6" providerId="LiveId" clId="{820053C8-D958-4CA7-8823-7925A2CA0042}" dt="2022-01-23T15:11:18.585" v="769" actId="20577"/>
          <ac:spMkLst>
            <pc:docMk/>
            <pc:sldMk cId="3965956778" sldId="270"/>
            <ac:spMk id="3" creationId="{0F57A747-838F-4621-BAC6-D40C5A668C97}"/>
          </ac:spMkLst>
        </pc:spChg>
        <pc:spChg chg="add mod">
          <ac:chgData name="Samantha Hoh" userId="a909ac0df12032b6" providerId="LiveId" clId="{820053C8-D958-4CA7-8823-7925A2CA0042}" dt="2022-01-23T15:11:38.473" v="812" actId="14100"/>
          <ac:spMkLst>
            <pc:docMk/>
            <pc:sldMk cId="3965956778" sldId="270"/>
            <ac:spMk id="7" creationId="{0DD11854-6415-4736-B633-289DFD7E7938}"/>
          </ac:spMkLst>
        </pc:spChg>
        <pc:picChg chg="add mod">
          <ac:chgData name="Samantha Hoh" userId="a909ac0df12032b6" providerId="LiveId" clId="{820053C8-D958-4CA7-8823-7925A2CA0042}" dt="2022-01-23T15:10:13.092" v="718" actId="732"/>
          <ac:picMkLst>
            <pc:docMk/>
            <pc:sldMk cId="3965956778" sldId="270"/>
            <ac:picMk id="7170" creationId="{BC7208C6-91D0-4003-8DC2-2B20D9CCC276}"/>
          </ac:picMkLst>
        </pc:picChg>
        <pc:cxnChg chg="add mod">
          <ac:chgData name="Samantha Hoh" userId="a909ac0df12032b6" providerId="LiveId" clId="{820053C8-D958-4CA7-8823-7925A2CA0042}" dt="2022-01-23T15:11:13.495" v="764" actId="14100"/>
          <ac:cxnSpMkLst>
            <pc:docMk/>
            <pc:sldMk cId="3965956778" sldId="270"/>
            <ac:cxnSpMk id="4" creationId="{718B87ED-5F6C-4823-A61A-B0AAFCB8D12B}"/>
          </ac:cxnSpMkLst>
        </pc:cxnChg>
        <pc:cxnChg chg="add mod">
          <ac:chgData name="Samantha Hoh" userId="a909ac0df12032b6" providerId="LiveId" clId="{820053C8-D958-4CA7-8823-7925A2CA0042}" dt="2022-01-23T15:11:04.141" v="754" actId="14100"/>
          <ac:cxnSpMkLst>
            <pc:docMk/>
            <pc:sldMk cId="3965956778" sldId="270"/>
            <ac:cxnSpMk id="8" creationId="{FF0F17A6-40C0-4C52-AA3C-9105B9EB8FD2}"/>
          </ac:cxnSpMkLst>
        </pc:cxnChg>
        <pc:cxnChg chg="add mod">
          <ac:chgData name="Samantha Hoh" userId="a909ac0df12032b6" providerId="LiveId" clId="{820053C8-D958-4CA7-8823-7925A2CA0042}" dt="2022-01-23T15:12:14.840" v="821" actId="14100"/>
          <ac:cxnSpMkLst>
            <pc:docMk/>
            <pc:sldMk cId="3965956778" sldId="270"/>
            <ac:cxnSpMk id="11" creationId="{4E675AB8-05DE-4C15-8AB5-176D1A0A1429}"/>
          </ac:cxnSpMkLst>
        </pc:cxnChg>
      </pc:sldChg>
      <pc:sldChg chg="addSp delSp modSp new mod">
        <pc:chgData name="Samantha Hoh" userId="a909ac0df12032b6" providerId="LiveId" clId="{820053C8-D958-4CA7-8823-7925A2CA0042}" dt="2022-01-23T15:15:21.418" v="892" actId="207"/>
        <pc:sldMkLst>
          <pc:docMk/>
          <pc:sldMk cId="702386999" sldId="271"/>
        </pc:sldMkLst>
        <pc:spChg chg="add mod">
          <ac:chgData name="Samantha Hoh" userId="a909ac0df12032b6" providerId="LiveId" clId="{820053C8-D958-4CA7-8823-7925A2CA0042}" dt="2022-01-23T15:14:30.891" v="879" actId="688"/>
          <ac:spMkLst>
            <pc:docMk/>
            <pc:sldMk cId="702386999" sldId="271"/>
            <ac:spMk id="3" creationId="{FB52AB15-368C-47D5-BEF3-5DEF136950DE}"/>
          </ac:spMkLst>
        </pc:spChg>
        <pc:spChg chg="add del mod">
          <ac:chgData name="Samantha Hoh" userId="a909ac0df12032b6" providerId="LiveId" clId="{820053C8-D958-4CA7-8823-7925A2CA0042}" dt="2022-01-23T15:14:18.778" v="876"/>
          <ac:spMkLst>
            <pc:docMk/>
            <pc:sldMk cId="702386999" sldId="271"/>
            <ac:spMk id="6" creationId="{8A3F4290-0BD7-497B-8591-420A03589DAC}"/>
          </ac:spMkLst>
        </pc:spChg>
        <pc:spChg chg="add mod">
          <ac:chgData name="Samantha Hoh" userId="a909ac0df12032b6" providerId="LiveId" clId="{820053C8-D958-4CA7-8823-7925A2CA0042}" dt="2022-01-23T15:15:21.418" v="892" actId="207"/>
          <ac:spMkLst>
            <pc:docMk/>
            <pc:sldMk cId="702386999" sldId="271"/>
            <ac:spMk id="9" creationId="{66280B37-B25E-405A-A03E-8B2AC6CF3EC5}"/>
          </ac:spMkLst>
        </pc:spChg>
        <pc:picChg chg="add mod">
          <ac:chgData name="Samantha Hoh" userId="a909ac0df12032b6" providerId="LiveId" clId="{820053C8-D958-4CA7-8823-7925A2CA0042}" dt="2022-01-23T15:13:47.874" v="831" actId="1076"/>
          <ac:picMkLst>
            <pc:docMk/>
            <pc:sldMk cId="702386999" sldId="271"/>
            <ac:picMk id="8194" creationId="{3E764AC3-37AF-410B-AA6E-AE050210A316}"/>
          </ac:picMkLst>
        </pc:picChg>
        <pc:picChg chg="add mod">
          <ac:chgData name="Samantha Hoh" userId="a909ac0df12032b6" providerId="LiveId" clId="{820053C8-D958-4CA7-8823-7925A2CA0042}" dt="2022-01-23T15:14:57.677" v="887" actId="1076"/>
          <ac:picMkLst>
            <pc:docMk/>
            <pc:sldMk cId="702386999" sldId="271"/>
            <ac:picMk id="8196" creationId="{B09052C7-87D7-4895-A592-B921446F98DF}"/>
          </ac:picMkLst>
        </pc:picChg>
        <pc:cxnChg chg="add mod">
          <ac:chgData name="Samantha Hoh" userId="a909ac0df12032b6" providerId="LiveId" clId="{820053C8-D958-4CA7-8823-7925A2CA0042}" dt="2022-01-23T15:13:56.930" v="834" actId="14100"/>
          <ac:cxnSpMkLst>
            <pc:docMk/>
            <pc:sldMk cId="702386999" sldId="271"/>
            <ac:cxnSpMk id="4" creationId="{A01B76E9-D7A1-45A2-B4DE-3FB2AF4AB594}"/>
          </ac:cxnSpMkLst>
        </pc:cxnChg>
        <pc:cxnChg chg="add del mod">
          <ac:chgData name="Samantha Hoh" userId="a909ac0df12032b6" providerId="LiveId" clId="{820053C8-D958-4CA7-8823-7925A2CA0042}" dt="2022-01-23T15:14:18.778" v="876"/>
          <ac:cxnSpMkLst>
            <pc:docMk/>
            <pc:sldMk cId="702386999" sldId="271"/>
            <ac:cxnSpMk id="7" creationId="{A350B93B-E911-4126-A823-8C15238BECC1}"/>
          </ac:cxnSpMkLst>
        </pc:cxnChg>
        <pc:cxnChg chg="add del">
          <ac:chgData name="Samantha Hoh" userId="a909ac0df12032b6" providerId="LiveId" clId="{820053C8-D958-4CA7-8823-7925A2CA0042}" dt="2022-01-23T15:15:12.177" v="889" actId="11529"/>
          <ac:cxnSpMkLst>
            <pc:docMk/>
            <pc:sldMk cId="702386999" sldId="271"/>
            <ac:cxnSpMk id="8" creationId="{25884EA9-783F-49E1-B026-3D4C619956BE}"/>
          </ac:cxnSpMkLst>
        </pc:cxnChg>
      </pc:sldChg>
      <pc:sldChg chg="addSp modSp new">
        <pc:chgData name="Samantha Hoh" userId="a909ac0df12032b6" providerId="LiveId" clId="{820053C8-D958-4CA7-8823-7925A2CA0042}" dt="2022-01-23T15:16:47.381" v="901"/>
        <pc:sldMkLst>
          <pc:docMk/>
          <pc:sldMk cId="3736342365" sldId="272"/>
        </pc:sldMkLst>
        <pc:picChg chg="add mod">
          <ac:chgData name="Samantha Hoh" userId="a909ac0df12032b6" providerId="LiveId" clId="{820053C8-D958-4CA7-8823-7925A2CA0042}" dt="2022-01-23T15:16:47.381" v="901"/>
          <ac:picMkLst>
            <pc:docMk/>
            <pc:sldMk cId="3736342365" sldId="272"/>
            <ac:picMk id="9218" creationId="{56402F31-46B4-4ACE-AC36-285B1C4BE0C5}"/>
          </ac:picMkLst>
        </pc:picChg>
      </pc:sldChg>
      <pc:sldChg chg="addSp modSp new">
        <pc:chgData name="Samantha Hoh" userId="a909ac0df12032b6" providerId="LiveId" clId="{820053C8-D958-4CA7-8823-7925A2CA0042}" dt="2022-01-23T15:17:36.608" v="910" actId="732"/>
        <pc:sldMkLst>
          <pc:docMk/>
          <pc:sldMk cId="2305197825" sldId="273"/>
        </pc:sldMkLst>
        <pc:picChg chg="add mod">
          <ac:chgData name="Samantha Hoh" userId="a909ac0df12032b6" providerId="LiveId" clId="{820053C8-D958-4CA7-8823-7925A2CA0042}" dt="2022-01-23T15:17:36.608" v="910" actId="732"/>
          <ac:picMkLst>
            <pc:docMk/>
            <pc:sldMk cId="2305197825" sldId="273"/>
            <ac:picMk id="10242" creationId="{01FC6DD9-2F9E-40B1-A92F-CBA749E6DAF8}"/>
          </ac:picMkLst>
        </pc:picChg>
      </pc:sldChg>
      <pc:sldChg chg="addSp modSp new">
        <pc:chgData name="Samantha Hoh" userId="a909ac0df12032b6" providerId="LiveId" clId="{820053C8-D958-4CA7-8823-7925A2CA0042}" dt="2022-01-23T15:17:58.218" v="914" actId="732"/>
        <pc:sldMkLst>
          <pc:docMk/>
          <pc:sldMk cId="700426788" sldId="274"/>
        </pc:sldMkLst>
        <pc:picChg chg="add mod">
          <ac:chgData name="Samantha Hoh" userId="a909ac0df12032b6" providerId="LiveId" clId="{820053C8-D958-4CA7-8823-7925A2CA0042}" dt="2022-01-23T15:17:58.218" v="914" actId="732"/>
          <ac:picMkLst>
            <pc:docMk/>
            <pc:sldMk cId="700426788" sldId="274"/>
            <ac:picMk id="11266" creationId="{46E56196-156D-417E-B4EF-08AA4704BC7C}"/>
          </ac:picMkLst>
        </pc:picChg>
      </pc:sldChg>
      <pc:sldChg chg="addSp delSp modSp new">
        <pc:chgData name="Samantha Hoh" userId="a909ac0df12032b6" providerId="LiveId" clId="{820053C8-D958-4CA7-8823-7925A2CA0042}" dt="2022-01-23T15:21:26.436" v="935" actId="21"/>
        <pc:sldMkLst>
          <pc:docMk/>
          <pc:sldMk cId="3752353165" sldId="275"/>
        </pc:sldMkLst>
        <pc:picChg chg="add del mod">
          <ac:chgData name="Samantha Hoh" userId="a909ac0df12032b6" providerId="LiveId" clId="{820053C8-D958-4CA7-8823-7925A2CA0042}" dt="2022-01-23T15:21:24.676" v="934" actId="478"/>
          <ac:picMkLst>
            <pc:docMk/>
            <pc:sldMk cId="3752353165" sldId="275"/>
            <ac:picMk id="12290" creationId="{269DDFA6-A9BB-4112-82F4-45C434EA06D5}"/>
          </ac:picMkLst>
        </pc:picChg>
        <pc:picChg chg="add del mod">
          <ac:chgData name="Samantha Hoh" userId="a909ac0df12032b6" providerId="LiveId" clId="{820053C8-D958-4CA7-8823-7925A2CA0042}" dt="2022-01-23T15:21:26.436" v="935" actId="21"/>
          <ac:picMkLst>
            <pc:docMk/>
            <pc:sldMk cId="3752353165" sldId="275"/>
            <ac:picMk id="12292" creationId="{BE9B2E19-81C3-45C1-A475-F1749D6E8CB0}"/>
          </ac:picMkLst>
        </pc:picChg>
      </pc:sldChg>
      <pc:sldChg chg="addSp delSp modSp new mod">
        <pc:chgData name="Samantha Hoh" userId="a909ac0df12032b6" providerId="LiveId" clId="{820053C8-D958-4CA7-8823-7925A2CA0042}" dt="2022-01-23T15:24:17.932" v="1041" actId="20577"/>
        <pc:sldMkLst>
          <pc:docMk/>
          <pc:sldMk cId="2829978442" sldId="276"/>
        </pc:sldMkLst>
        <pc:spChg chg="add del mod">
          <ac:chgData name="Samantha Hoh" userId="a909ac0df12032b6" providerId="LiveId" clId="{820053C8-D958-4CA7-8823-7925A2CA0042}" dt="2022-01-23T15:23:56.507" v="1000" actId="20577"/>
          <ac:spMkLst>
            <pc:docMk/>
            <pc:sldMk cId="2829978442" sldId="276"/>
            <ac:spMk id="4" creationId="{45B9BDE5-6015-4E03-8C14-654E47FA02E2}"/>
          </ac:spMkLst>
        </pc:spChg>
        <pc:spChg chg="add mod">
          <ac:chgData name="Samantha Hoh" userId="a909ac0df12032b6" providerId="LiveId" clId="{820053C8-D958-4CA7-8823-7925A2CA0042}" dt="2022-01-23T15:24:11.113" v="1018" actId="14100"/>
          <ac:spMkLst>
            <pc:docMk/>
            <pc:sldMk cId="2829978442" sldId="276"/>
            <ac:spMk id="6" creationId="{FE8B9C41-ED57-44D4-988C-AE2FAFF2BB67}"/>
          </ac:spMkLst>
        </pc:spChg>
        <pc:spChg chg="add mod">
          <ac:chgData name="Samantha Hoh" userId="a909ac0df12032b6" providerId="LiveId" clId="{820053C8-D958-4CA7-8823-7925A2CA0042}" dt="2022-01-23T15:24:17.932" v="1041" actId="20577"/>
          <ac:spMkLst>
            <pc:docMk/>
            <pc:sldMk cId="2829978442" sldId="276"/>
            <ac:spMk id="8" creationId="{E2806E46-720D-428F-88C6-B82548C7F775}"/>
          </ac:spMkLst>
        </pc:spChg>
        <pc:spChg chg="add mod">
          <ac:chgData name="Samantha Hoh" userId="a909ac0df12032b6" providerId="LiveId" clId="{820053C8-D958-4CA7-8823-7925A2CA0042}" dt="2022-01-23T15:24:04.398" v="1012" actId="14100"/>
          <ac:spMkLst>
            <pc:docMk/>
            <pc:sldMk cId="2829978442" sldId="276"/>
            <ac:spMk id="10" creationId="{828BF918-2119-4797-8E93-0ABD0434BE79}"/>
          </ac:spMkLst>
        </pc:spChg>
        <pc:spChg chg="add del mod">
          <ac:chgData name="Samantha Hoh" userId="a909ac0df12032b6" providerId="LiveId" clId="{820053C8-D958-4CA7-8823-7925A2CA0042}" dt="2022-01-23T15:23:45.889" v="987" actId="478"/>
          <ac:spMkLst>
            <pc:docMk/>
            <pc:sldMk cId="2829978442" sldId="276"/>
            <ac:spMk id="14" creationId="{0FE503CF-B909-4A47-9A1E-B787AA22C94D}"/>
          </ac:spMkLst>
        </pc:spChg>
        <pc:spChg chg="add mod">
          <ac:chgData name="Samantha Hoh" userId="a909ac0df12032b6" providerId="LiveId" clId="{820053C8-D958-4CA7-8823-7925A2CA0042}" dt="2022-01-23T15:23:19.231" v="974" actId="20577"/>
          <ac:spMkLst>
            <pc:docMk/>
            <pc:sldMk cId="2829978442" sldId="276"/>
            <ac:spMk id="20" creationId="{478A1BCD-9940-4CE0-BAA9-604412B5F106}"/>
          </ac:spMkLst>
        </pc:spChg>
        <pc:picChg chg="add mod">
          <ac:chgData name="Samantha Hoh" userId="a909ac0df12032b6" providerId="LiveId" clId="{820053C8-D958-4CA7-8823-7925A2CA0042}" dt="2022-01-23T15:23:00.045" v="955" actId="1076"/>
          <ac:picMkLst>
            <pc:docMk/>
            <pc:sldMk cId="2829978442" sldId="276"/>
            <ac:picMk id="2" creationId="{AFD433B3-A6F7-4C25-B108-B855C0F8F4C0}"/>
          </ac:picMkLst>
        </pc:picChg>
        <pc:cxnChg chg="add mod">
          <ac:chgData name="Samantha Hoh" userId="a909ac0df12032b6" providerId="LiveId" clId="{820053C8-D958-4CA7-8823-7925A2CA0042}" dt="2022-01-23T15:23:52.743" v="990" actId="14100"/>
          <ac:cxnSpMkLst>
            <pc:docMk/>
            <pc:sldMk cId="2829978442" sldId="276"/>
            <ac:cxnSpMk id="3" creationId="{8FB782E5-6DC9-430A-B0E3-4230794240BA}"/>
          </ac:cxnSpMkLst>
        </pc:cxnChg>
        <pc:cxnChg chg="add mod">
          <ac:chgData name="Samantha Hoh" userId="a909ac0df12032b6" providerId="LiveId" clId="{820053C8-D958-4CA7-8823-7925A2CA0042}" dt="2022-01-23T15:24:11.113" v="1018" actId="14100"/>
          <ac:cxnSpMkLst>
            <pc:docMk/>
            <pc:sldMk cId="2829978442" sldId="276"/>
            <ac:cxnSpMk id="5" creationId="{9064C560-D8B1-4454-B523-34504A496FDB}"/>
          </ac:cxnSpMkLst>
        </pc:cxnChg>
        <pc:cxnChg chg="add mod">
          <ac:chgData name="Samantha Hoh" userId="a909ac0df12032b6" providerId="LiveId" clId="{820053C8-D958-4CA7-8823-7925A2CA0042}" dt="2022-01-23T15:22:38.135" v="950" actId="14100"/>
          <ac:cxnSpMkLst>
            <pc:docMk/>
            <pc:sldMk cId="2829978442" sldId="276"/>
            <ac:cxnSpMk id="7" creationId="{DF959013-87D5-4FB0-876B-3CA15E043B73}"/>
          </ac:cxnSpMkLst>
        </pc:cxnChg>
        <pc:cxnChg chg="add mod">
          <ac:chgData name="Samantha Hoh" userId="a909ac0df12032b6" providerId="LiveId" clId="{820053C8-D958-4CA7-8823-7925A2CA0042}" dt="2022-01-23T15:24:04.398" v="1012" actId="14100"/>
          <ac:cxnSpMkLst>
            <pc:docMk/>
            <pc:sldMk cId="2829978442" sldId="276"/>
            <ac:cxnSpMk id="9" creationId="{672203EA-133F-43E8-A82D-0E94B965C601}"/>
          </ac:cxnSpMkLst>
        </pc:cxnChg>
        <pc:cxnChg chg="add del mod">
          <ac:chgData name="Samantha Hoh" userId="a909ac0df12032b6" providerId="LiveId" clId="{820053C8-D958-4CA7-8823-7925A2CA0042}" dt="2022-01-23T15:23:47.842" v="988" actId="478"/>
          <ac:cxnSpMkLst>
            <pc:docMk/>
            <pc:sldMk cId="2829978442" sldId="276"/>
            <ac:cxnSpMk id="15" creationId="{08C3FBC4-1E4F-45CC-8A2A-02630C6AC9AD}"/>
          </ac:cxnSpMkLst>
        </pc:cxnChg>
        <pc:cxnChg chg="add mod">
          <ac:chgData name="Samantha Hoh" userId="a909ac0df12032b6" providerId="LiveId" clId="{820053C8-D958-4CA7-8823-7925A2CA0042}" dt="2022-01-23T15:23:12.796" v="958" actId="208"/>
          <ac:cxnSpMkLst>
            <pc:docMk/>
            <pc:sldMk cId="2829978442" sldId="276"/>
            <ac:cxnSpMk id="21" creationId="{4B36DFB3-F8D0-49EC-A533-407F3F1442DA}"/>
          </ac:cxnSpMkLst>
        </pc:cxnChg>
      </pc:sldChg>
      <pc:sldChg chg="addSp modSp new mod">
        <pc:chgData name="Samantha Hoh" userId="a909ac0df12032b6" providerId="LiveId" clId="{820053C8-D958-4CA7-8823-7925A2CA0042}" dt="2022-01-23T15:29:28.538" v="1066" actId="20577"/>
        <pc:sldMkLst>
          <pc:docMk/>
          <pc:sldMk cId="1462675867" sldId="277"/>
        </pc:sldMkLst>
        <pc:spChg chg="add mod">
          <ac:chgData name="Samantha Hoh" userId="a909ac0df12032b6" providerId="LiveId" clId="{820053C8-D958-4CA7-8823-7925A2CA0042}" dt="2022-01-23T15:29:28.538" v="1066" actId="20577"/>
          <ac:spMkLst>
            <pc:docMk/>
            <pc:sldMk cId="1462675867" sldId="277"/>
            <ac:spMk id="4" creationId="{09568E1D-3C50-4500-BC9C-EA1FE2E67FF3}"/>
          </ac:spMkLst>
        </pc:spChg>
        <pc:picChg chg="add mod">
          <ac:chgData name="Samantha Hoh" userId="a909ac0df12032b6" providerId="LiveId" clId="{820053C8-D958-4CA7-8823-7925A2CA0042}" dt="2022-01-23T15:29:12.952" v="1046" actId="1076"/>
          <ac:picMkLst>
            <pc:docMk/>
            <pc:sldMk cId="1462675867" sldId="277"/>
            <ac:picMk id="13314" creationId="{90372D16-9384-4613-89E8-62FABA95772E}"/>
          </ac:picMkLst>
        </pc:picChg>
        <pc:cxnChg chg="add mod">
          <ac:chgData name="Samantha Hoh" userId="a909ac0df12032b6" providerId="LiveId" clId="{820053C8-D958-4CA7-8823-7925A2CA0042}" dt="2022-01-23T15:29:22.495" v="1048" actId="1076"/>
          <ac:cxnSpMkLst>
            <pc:docMk/>
            <pc:sldMk cId="1462675867" sldId="277"/>
            <ac:cxnSpMk id="3" creationId="{D55A147B-A4D9-4C53-B82D-081BCE305E15}"/>
          </ac:cxnSpMkLst>
        </pc:cxnChg>
      </pc:sldChg>
      <pc:sldChg chg="addSp modSp new mod">
        <pc:chgData name="Samantha Hoh" userId="a909ac0df12032b6" providerId="LiveId" clId="{820053C8-D958-4CA7-8823-7925A2CA0042}" dt="2022-01-23T15:32:07.012" v="1212" actId="14100"/>
        <pc:sldMkLst>
          <pc:docMk/>
          <pc:sldMk cId="871679933" sldId="278"/>
        </pc:sldMkLst>
        <pc:spChg chg="add mod">
          <ac:chgData name="Samantha Hoh" userId="a909ac0df12032b6" providerId="LiveId" clId="{820053C8-D958-4CA7-8823-7925A2CA0042}" dt="2022-01-23T15:31:09.653" v="1124" actId="14100"/>
          <ac:spMkLst>
            <pc:docMk/>
            <pc:sldMk cId="871679933" sldId="278"/>
            <ac:spMk id="4" creationId="{6F8BFE74-BFC5-4179-997C-1D93AFBEBC85}"/>
          </ac:spMkLst>
        </pc:spChg>
        <pc:spChg chg="add mod">
          <ac:chgData name="Samantha Hoh" userId="a909ac0df12032b6" providerId="LiveId" clId="{820053C8-D958-4CA7-8823-7925A2CA0042}" dt="2022-01-23T15:31:38.324" v="1182" actId="14100"/>
          <ac:spMkLst>
            <pc:docMk/>
            <pc:sldMk cId="871679933" sldId="278"/>
            <ac:spMk id="7" creationId="{FE8428F1-B2D2-4052-9C1F-813188BE9E84}"/>
          </ac:spMkLst>
        </pc:spChg>
        <pc:spChg chg="add mod">
          <ac:chgData name="Samantha Hoh" userId="a909ac0df12032b6" providerId="LiveId" clId="{820053C8-D958-4CA7-8823-7925A2CA0042}" dt="2022-01-23T15:32:07.012" v="1212" actId="14100"/>
          <ac:spMkLst>
            <pc:docMk/>
            <pc:sldMk cId="871679933" sldId="278"/>
            <ac:spMk id="14" creationId="{300D7911-F04B-4B12-A39A-1B3C4C4DA928}"/>
          </ac:spMkLst>
        </pc:spChg>
        <pc:picChg chg="add mod">
          <ac:chgData name="Samantha Hoh" userId="a909ac0df12032b6" providerId="LiveId" clId="{820053C8-D958-4CA7-8823-7925A2CA0042}" dt="2022-01-23T15:30:40.586" v="1074" actId="1076"/>
          <ac:picMkLst>
            <pc:docMk/>
            <pc:sldMk cId="871679933" sldId="278"/>
            <ac:picMk id="15362" creationId="{DBA67E34-8E84-40A9-917C-A637DA0ED784}"/>
          </ac:picMkLst>
        </pc:picChg>
        <pc:cxnChg chg="add mod">
          <ac:chgData name="Samantha Hoh" userId="a909ac0df12032b6" providerId="LiveId" clId="{820053C8-D958-4CA7-8823-7925A2CA0042}" dt="2022-01-23T15:31:09.653" v="1124" actId="14100"/>
          <ac:cxnSpMkLst>
            <pc:docMk/>
            <pc:sldMk cId="871679933" sldId="278"/>
            <ac:cxnSpMk id="3" creationId="{C36E2971-4D5C-49E0-A16C-7C0664819CAB}"/>
          </ac:cxnSpMkLst>
        </pc:cxnChg>
        <pc:cxnChg chg="add mod">
          <ac:chgData name="Samantha Hoh" userId="a909ac0df12032b6" providerId="LiveId" clId="{820053C8-D958-4CA7-8823-7925A2CA0042}" dt="2022-01-23T15:31:40.861" v="1183" actId="14100"/>
          <ac:cxnSpMkLst>
            <pc:docMk/>
            <pc:sldMk cId="871679933" sldId="278"/>
            <ac:cxnSpMk id="6" creationId="{B3F45253-D161-4D47-9B74-DDE88F9F9C7C}"/>
          </ac:cxnSpMkLst>
        </pc:cxnChg>
        <pc:cxnChg chg="add mod">
          <ac:chgData name="Samantha Hoh" userId="a909ac0df12032b6" providerId="LiveId" clId="{820053C8-D958-4CA7-8823-7925A2CA0042}" dt="2022-01-23T15:31:44.329" v="1185" actId="14100"/>
          <ac:cxnSpMkLst>
            <pc:docMk/>
            <pc:sldMk cId="871679933" sldId="278"/>
            <ac:cxnSpMk id="11" creationId="{C916DC2D-1410-4A56-985F-EECF9ACB750A}"/>
          </ac:cxnSpMkLst>
        </pc:cxnChg>
        <pc:cxnChg chg="add mod">
          <ac:chgData name="Samantha Hoh" userId="a909ac0df12032b6" providerId="LiveId" clId="{820053C8-D958-4CA7-8823-7925A2CA0042}" dt="2022-01-23T15:32:07.012" v="1212" actId="14100"/>
          <ac:cxnSpMkLst>
            <pc:docMk/>
            <pc:sldMk cId="871679933" sldId="278"/>
            <ac:cxnSpMk id="13" creationId="{F3BFBAB2-A8F2-4643-8E69-66D2F53794D3}"/>
          </ac:cxnSpMkLst>
        </pc:cxnChg>
      </pc:sldChg>
      <pc:sldChg chg="addSp modSp new mod">
        <pc:chgData name="Samantha Hoh" userId="a909ac0df12032b6" providerId="LiveId" clId="{820053C8-D958-4CA7-8823-7925A2CA0042}" dt="2022-01-23T15:33:16.072" v="1253" actId="20577"/>
        <pc:sldMkLst>
          <pc:docMk/>
          <pc:sldMk cId="1303433231" sldId="279"/>
        </pc:sldMkLst>
        <pc:spChg chg="add mod">
          <ac:chgData name="Samantha Hoh" userId="a909ac0df12032b6" providerId="LiveId" clId="{820053C8-D958-4CA7-8823-7925A2CA0042}" dt="2022-01-23T15:33:16.072" v="1253" actId="20577"/>
          <ac:spMkLst>
            <pc:docMk/>
            <pc:sldMk cId="1303433231" sldId="279"/>
            <ac:spMk id="4" creationId="{B0488319-B0AB-48C9-A745-C8B69310ABFB}"/>
          </ac:spMkLst>
        </pc:spChg>
        <pc:picChg chg="add mod">
          <ac:chgData name="Samantha Hoh" userId="a909ac0df12032b6" providerId="LiveId" clId="{820053C8-D958-4CA7-8823-7925A2CA0042}" dt="2022-01-23T15:32:55.270" v="1217" actId="1076"/>
          <ac:picMkLst>
            <pc:docMk/>
            <pc:sldMk cId="1303433231" sldId="279"/>
            <ac:picMk id="16386" creationId="{5E73BA32-C5C1-4723-A5D0-8AC1E755D4B0}"/>
          </ac:picMkLst>
        </pc:picChg>
        <pc:cxnChg chg="add mod">
          <ac:chgData name="Samantha Hoh" userId="a909ac0df12032b6" providerId="LiveId" clId="{820053C8-D958-4CA7-8823-7925A2CA0042}" dt="2022-01-23T15:33:07.026" v="1220" actId="14100"/>
          <ac:cxnSpMkLst>
            <pc:docMk/>
            <pc:sldMk cId="1303433231" sldId="279"/>
            <ac:cxnSpMk id="3" creationId="{67F24089-AEA6-4955-BC78-C90DCD6C371D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jp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19160-6C81-4403-A49E-04BB5CBC6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6095D-F7E6-48CA-B0FC-8F58AB570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CB30A1-1527-4C5D-9553-B7465B4D7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A521B-62B7-46F2-A761-8BF907B76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D808E-5754-4C2D-B7BC-47DD94C2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6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89ED6-46DE-450B-9471-72BD00435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7B5BA-249D-47BA-97B3-C1BA224174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E33CB-0FDD-4667-B198-1AD41FA61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6B6D8-66A2-44F6-9776-3C863EB7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3503A-88CA-4401-9134-2E001E479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4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5BD044-B57A-4823-9F8E-1BDF063824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C1B07-D388-4974-9D04-29542EFF2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59B5A-8783-4D24-B33D-654812C94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C9B96-ED32-46D7-859C-8B445DBE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6D495-4CA6-467C-9206-A3562CA49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01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E8D8D-1383-4A96-8ACF-64EBE487D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A39D1-916A-4B89-8C7E-14B642EDF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EBE87-C3F0-477F-982B-77F8FA335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E7EE2-BFEB-41F4-9FD3-9BC81FE2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8BC64-4E14-4810-A95D-EA3736688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4237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B4242-CAB2-4C1B-AED0-3F318BA68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47250-D644-49C6-B184-D87A7AE70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ECD87-51EF-4AB5-811B-7AED1DC04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2604E-7BD7-4AA8-93B4-1E8B395B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78196-1B38-456C-8BB8-1C854EAE6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1917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BD389-2FA8-4F63-80B0-481BBF8D7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50657-41D2-4A5A-91A1-D6B2097CE6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15D59-6735-4969-9203-68BE5D8481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21FFC-67DD-464D-A140-73769BA6A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42CB1A-1E89-45A2-AB78-859035656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D0793-093B-4CEC-BB41-7EFFDFAED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036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D7561-73A0-4986-8029-D70C7C358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BC0AC-D6F8-4066-91B4-1B55E878F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19A3EA-93A2-414F-A662-B02310FA7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C766BD-A224-433E-97F1-9E7679857D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DD6301-960A-4F5B-8688-B8FD93D0DD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3E8E9-A446-4F5B-AE34-C6102E804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B00183-F172-4FA1-AC08-BE97F1854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9F471-47B2-41DB-94CF-B1A5D0159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170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E577-8010-43C1-8981-1599569A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2B89DF-84DA-4E07-BCF0-771D71F49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6281DD-8828-47F4-B95C-AA18D23C3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B393DE-86FE-426F-A31A-2D4B43C4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801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6401C0-A353-42FA-B653-4C4106BC1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8A722-A3F1-414A-84C3-84D310FEF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C4D5B7-C0A9-476B-8546-0118290C6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8529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1FE0E-0049-455E-AB3D-A709A6DF7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A6D21-4BAC-4BE1-8782-FF77F4220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98640-B55B-47A6-ADCE-7E6F302BD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40023C-79C4-4A20-9957-5394F1613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B7D2D-5974-4AE4-8F45-9101C40D0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4CA69-488F-419B-BCAF-E74FB56AA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7997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902C4-C581-475B-BB18-6D7ECD09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62DCB5-5265-4D85-81A8-553F9332BE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82C26B-E5B1-496D-8904-0A0003FBD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E215-3A9F-4AE1-A2C3-0F5C74798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8AEAA-7C8B-46C4-9FBD-F68A421CD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894653-C72F-476A-BA08-3D17A9A6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865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745377-1EDE-464F-B27E-3F06AE236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4A089-7774-4931-AF58-3924D1838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A52B6-FFA0-4AC3-840B-1FB306C8A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BA71A-5682-469B-8989-6D4C4ACD6F52}" type="datetimeFigureOut">
              <a:rPr lang="en-GB" smtClean="0"/>
              <a:t>23/01/2022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A2A08-1FC4-4B59-8D29-A6CE9290A0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017B1-17AD-4102-B518-27D78BE9B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670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523ED-134A-48C1-A637-752C9EE686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5B57E-E690-4CCE-BF04-8721AFFE1B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8991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F5482C07-0AB5-4955-8585-802523BC65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91" t="1516" r="8717" b="15012"/>
          <a:stretch/>
        </p:blipFill>
        <p:spPr bwMode="auto">
          <a:xfrm rot="5400000">
            <a:off x="3491374" y="316684"/>
            <a:ext cx="4552950" cy="5724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6567E43-6CE7-4109-801C-FFD819441E29}"/>
              </a:ext>
            </a:extLst>
          </p:cNvPr>
          <p:cNvSpPr/>
          <p:nvPr/>
        </p:nvSpPr>
        <p:spPr>
          <a:xfrm>
            <a:off x="5983550" y="1287262"/>
            <a:ext cx="1890943" cy="1855434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BA931E-12B9-4A24-89F8-E1C85A2ED19E}"/>
              </a:ext>
            </a:extLst>
          </p:cNvPr>
          <p:cNvSpPr/>
          <p:nvPr/>
        </p:nvSpPr>
        <p:spPr>
          <a:xfrm>
            <a:off x="3684234" y="1012054"/>
            <a:ext cx="1890943" cy="887767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BA05E1-21C2-4B83-B234-317088FABF49}"/>
              </a:ext>
            </a:extLst>
          </p:cNvPr>
          <p:cNvSpPr/>
          <p:nvPr/>
        </p:nvSpPr>
        <p:spPr>
          <a:xfrm>
            <a:off x="4394448" y="1899821"/>
            <a:ext cx="1509202" cy="1118587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DE72A8-28CF-4DAC-8BD5-3B200D6B9B2E}"/>
              </a:ext>
            </a:extLst>
          </p:cNvPr>
          <p:cNvSpPr/>
          <p:nvPr/>
        </p:nvSpPr>
        <p:spPr>
          <a:xfrm>
            <a:off x="3622089" y="1899820"/>
            <a:ext cx="710214" cy="1118587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2A6EEB-90C2-4E3B-A951-D7734177DA84}"/>
              </a:ext>
            </a:extLst>
          </p:cNvPr>
          <p:cNvSpPr/>
          <p:nvPr/>
        </p:nvSpPr>
        <p:spPr>
          <a:xfrm>
            <a:off x="3142695" y="1899820"/>
            <a:ext cx="479394" cy="15291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076CF0-ED68-4294-B41D-F24063130FD0}"/>
              </a:ext>
            </a:extLst>
          </p:cNvPr>
          <p:cNvSpPr/>
          <p:nvPr/>
        </p:nvSpPr>
        <p:spPr>
          <a:xfrm>
            <a:off x="4150310" y="3142695"/>
            <a:ext cx="972105" cy="17311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75559B3-28F1-4EE6-B8E8-3346B5D4722C}"/>
              </a:ext>
            </a:extLst>
          </p:cNvPr>
          <p:cNvSpPr/>
          <p:nvPr/>
        </p:nvSpPr>
        <p:spPr>
          <a:xfrm>
            <a:off x="5157926" y="3178947"/>
            <a:ext cx="972105" cy="1731145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DDE081A-9C19-4C42-84F5-C88C40268340}"/>
              </a:ext>
            </a:extLst>
          </p:cNvPr>
          <p:cNvSpPr/>
          <p:nvPr/>
        </p:nvSpPr>
        <p:spPr>
          <a:xfrm>
            <a:off x="6165542" y="3527487"/>
            <a:ext cx="1637930" cy="1346354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52AE00D-2994-400B-9780-56022A379A0C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4715753" y="466567"/>
            <a:ext cx="566461" cy="54548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BDE19C0-81EA-462B-B14A-08641D321DA9}"/>
              </a:ext>
            </a:extLst>
          </p:cNvPr>
          <p:cNvSpPr/>
          <p:nvPr/>
        </p:nvSpPr>
        <p:spPr>
          <a:xfrm>
            <a:off x="3020119" y="161812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Robot Arms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88C826B-F42D-42F3-A121-2ADB0383FC3E}"/>
              </a:ext>
            </a:extLst>
          </p:cNvPr>
          <p:cNvCxnSpPr/>
          <p:nvPr/>
        </p:nvCxnSpPr>
        <p:spPr>
          <a:xfrm flipH="1">
            <a:off x="7675764" y="759276"/>
            <a:ext cx="621436" cy="514904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50854B1-7EEC-4112-8967-029954F6322C}"/>
              </a:ext>
            </a:extLst>
          </p:cNvPr>
          <p:cNvSpPr/>
          <p:nvPr/>
        </p:nvSpPr>
        <p:spPr>
          <a:xfrm>
            <a:off x="8295489" y="467053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Base Board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F1A1B12-03A9-4D69-82C7-21292F839704}"/>
              </a:ext>
            </a:extLst>
          </p:cNvPr>
          <p:cNvCxnSpPr>
            <a:cxnSpLocks/>
          </p:cNvCxnSpPr>
          <p:nvPr/>
        </p:nvCxnSpPr>
        <p:spPr>
          <a:xfrm flipH="1">
            <a:off x="7874493" y="2482007"/>
            <a:ext cx="711232" cy="90302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0981C89-3E2E-4A4D-9811-DA75CF6643C1}"/>
              </a:ext>
            </a:extLst>
          </p:cNvPr>
          <p:cNvSpPr/>
          <p:nvPr/>
        </p:nvSpPr>
        <p:spPr>
          <a:xfrm>
            <a:off x="8585725" y="2189784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Screwdriver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675022F-8915-4B3E-96F3-940F693DE0F9}"/>
              </a:ext>
            </a:extLst>
          </p:cNvPr>
          <p:cNvCxnSpPr/>
          <p:nvPr/>
        </p:nvCxnSpPr>
        <p:spPr>
          <a:xfrm flipH="1">
            <a:off x="8114192" y="3127575"/>
            <a:ext cx="621436" cy="51490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88D3F93-507A-44DA-80E7-46277AFD013A}"/>
              </a:ext>
            </a:extLst>
          </p:cNvPr>
          <p:cNvSpPr/>
          <p:nvPr/>
        </p:nvSpPr>
        <p:spPr>
          <a:xfrm>
            <a:off x="8735628" y="2835352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Whiteboard marker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EE4128B-4DFB-4C21-B25E-0E660782DACE}"/>
              </a:ext>
            </a:extLst>
          </p:cNvPr>
          <p:cNvCxnSpPr>
            <a:cxnSpLocks/>
          </p:cNvCxnSpPr>
          <p:nvPr/>
        </p:nvCxnSpPr>
        <p:spPr>
          <a:xfrm flipH="1" flipV="1">
            <a:off x="7508546" y="4873840"/>
            <a:ext cx="605646" cy="556519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BBB8C6E-CEAB-4B23-9F41-80ADE6C15DEA}"/>
              </a:ext>
            </a:extLst>
          </p:cNvPr>
          <p:cNvSpPr/>
          <p:nvPr/>
        </p:nvSpPr>
        <p:spPr>
          <a:xfrm>
            <a:off x="8114192" y="5138136"/>
            <a:ext cx="1793288" cy="609509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Stepper Motors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DA61927-E7BB-4B5D-B53E-33740877B55C}"/>
              </a:ext>
            </a:extLst>
          </p:cNvPr>
          <p:cNvCxnSpPr>
            <a:cxnSpLocks/>
          </p:cNvCxnSpPr>
          <p:nvPr/>
        </p:nvCxnSpPr>
        <p:spPr>
          <a:xfrm flipH="1" flipV="1">
            <a:off x="5442012" y="4910092"/>
            <a:ext cx="386689" cy="626385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A0C8C24-F22B-4200-AB24-1BEC1C7FE572}"/>
              </a:ext>
            </a:extLst>
          </p:cNvPr>
          <p:cNvSpPr/>
          <p:nvPr/>
        </p:nvSpPr>
        <p:spPr>
          <a:xfrm>
            <a:off x="5828701" y="5244254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Motors Workshop bag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1C71220-6536-474C-A3F8-A81782CB1F6E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4453173" y="4873840"/>
            <a:ext cx="358524" cy="7773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E469BF06-24F1-441C-BE88-6C50EB8B8A0D}"/>
              </a:ext>
            </a:extLst>
          </p:cNvPr>
          <p:cNvSpPr/>
          <p:nvPr/>
        </p:nvSpPr>
        <p:spPr>
          <a:xfrm>
            <a:off x="2757539" y="5346442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Assembly Parts bag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8B79634-BAF3-4193-9600-BBE7C309744B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3077135" y="4362458"/>
            <a:ext cx="359034" cy="8780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8932CE5C-43D0-4FDE-962F-73887931CA62}"/>
              </a:ext>
            </a:extLst>
          </p:cNvPr>
          <p:cNvSpPr/>
          <p:nvPr/>
        </p:nvSpPr>
        <p:spPr>
          <a:xfrm>
            <a:off x="1381501" y="4145507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Jumper Cables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1734D8F-2761-4D11-9134-91374652B480}"/>
              </a:ext>
            </a:extLst>
          </p:cNvPr>
          <p:cNvCxnSpPr>
            <a:cxnSpLocks/>
            <a:stCxn id="38" idx="3"/>
          </p:cNvCxnSpPr>
          <p:nvPr/>
        </p:nvCxnSpPr>
        <p:spPr>
          <a:xfrm>
            <a:off x="2807932" y="2882032"/>
            <a:ext cx="320154" cy="8780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3ADA536-E227-43C7-B3C5-C0578BBA5A79}"/>
              </a:ext>
            </a:extLst>
          </p:cNvPr>
          <p:cNvSpPr/>
          <p:nvPr/>
        </p:nvSpPr>
        <p:spPr>
          <a:xfrm>
            <a:off x="1112298" y="2577277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USB Cable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7AC469-6D6B-40DD-B61A-D66B731D3096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2973002" y="1457859"/>
            <a:ext cx="728987" cy="471232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51FF90D2-A6FE-46A3-9615-C09E66E53539}"/>
              </a:ext>
            </a:extLst>
          </p:cNvPr>
          <p:cNvSpPr/>
          <p:nvPr/>
        </p:nvSpPr>
        <p:spPr>
          <a:xfrm>
            <a:off x="1277368" y="1153104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Microbit</a:t>
            </a:r>
            <a:endParaRPr lang="en-GB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35FA196-F6CF-4227-BF4A-0123FE29BFDE}"/>
              </a:ext>
            </a:extLst>
          </p:cNvPr>
          <p:cNvCxnSpPr>
            <a:cxnSpLocks/>
            <a:stCxn id="42" idx="1"/>
          </p:cNvCxnSpPr>
          <p:nvPr/>
        </p:nvCxnSpPr>
        <p:spPr>
          <a:xfrm flipH="1">
            <a:off x="5747274" y="517448"/>
            <a:ext cx="196326" cy="1411643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4590DE83-DFD4-43A0-86D6-C8A30DED553E}"/>
              </a:ext>
            </a:extLst>
          </p:cNvPr>
          <p:cNvSpPr/>
          <p:nvPr/>
        </p:nvSpPr>
        <p:spPr>
          <a:xfrm>
            <a:off x="5943600" y="212693"/>
            <a:ext cx="2170591" cy="609509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AA 4x battery holder + Robotics Board</a:t>
            </a:r>
          </a:p>
        </p:txBody>
      </p:sp>
    </p:spTree>
    <p:extLst>
      <p:ext uri="{BB962C8B-B14F-4D97-AF65-F5344CB8AC3E}">
        <p14:creationId xmlns:p14="http://schemas.microsoft.com/office/powerpoint/2010/main" val="746411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7DEF06C-AC61-4174-92D3-D2346CCD77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00" t="8116" r="7475" b="2327"/>
          <a:stretch/>
        </p:blipFill>
        <p:spPr bwMode="auto">
          <a:xfrm rot="16200000">
            <a:off x="3794888" y="384915"/>
            <a:ext cx="4498094" cy="6141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6AAD0B5-5EC7-4D80-942D-EF5861199B36}"/>
              </a:ext>
            </a:extLst>
          </p:cNvPr>
          <p:cNvSpPr/>
          <p:nvPr/>
        </p:nvSpPr>
        <p:spPr>
          <a:xfrm>
            <a:off x="4457589" y="1202837"/>
            <a:ext cx="2077302" cy="696983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A0AA94-556A-420F-AF35-268C4AB23C53}"/>
              </a:ext>
            </a:extLst>
          </p:cNvPr>
          <p:cNvSpPr/>
          <p:nvPr/>
        </p:nvSpPr>
        <p:spPr>
          <a:xfrm>
            <a:off x="4889683" y="1914594"/>
            <a:ext cx="1840612" cy="1272192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780F10-456A-421F-8EE7-E1D03884168E}"/>
              </a:ext>
            </a:extLst>
          </p:cNvPr>
          <p:cNvSpPr/>
          <p:nvPr/>
        </p:nvSpPr>
        <p:spPr>
          <a:xfrm>
            <a:off x="3926483" y="1899820"/>
            <a:ext cx="926710" cy="1118587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DE8001-A685-41C8-8A09-3F7BC8BAF5ED}"/>
              </a:ext>
            </a:extLst>
          </p:cNvPr>
          <p:cNvSpPr/>
          <p:nvPr/>
        </p:nvSpPr>
        <p:spPr>
          <a:xfrm>
            <a:off x="3301241" y="1625527"/>
            <a:ext cx="524242" cy="182761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9DE348-13D3-4E5D-9364-8309F2F8B81E}"/>
              </a:ext>
            </a:extLst>
          </p:cNvPr>
          <p:cNvSpPr/>
          <p:nvPr/>
        </p:nvSpPr>
        <p:spPr>
          <a:xfrm>
            <a:off x="7156918" y="3584688"/>
            <a:ext cx="1442161" cy="183069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AD5E13-7530-4E02-AFDD-0B31D13EE043}"/>
              </a:ext>
            </a:extLst>
          </p:cNvPr>
          <p:cNvSpPr/>
          <p:nvPr/>
        </p:nvSpPr>
        <p:spPr>
          <a:xfrm>
            <a:off x="6811117" y="1753594"/>
            <a:ext cx="1143276" cy="1541578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87F9B2-A6B1-4B88-8F6D-C5019C4A5400}"/>
              </a:ext>
            </a:extLst>
          </p:cNvPr>
          <p:cNvSpPr/>
          <p:nvPr/>
        </p:nvSpPr>
        <p:spPr>
          <a:xfrm>
            <a:off x="8015334" y="2296658"/>
            <a:ext cx="1018713" cy="1346354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A1E8327-303C-45BC-BAF1-DE784BD1A6F4}"/>
              </a:ext>
            </a:extLst>
          </p:cNvPr>
          <p:cNvCxnSpPr>
            <a:cxnSpLocks/>
            <a:stCxn id="12" idx="3"/>
            <a:endCxn id="4" idx="0"/>
          </p:cNvCxnSpPr>
          <p:nvPr/>
        </p:nvCxnSpPr>
        <p:spPr>
          <a:xfrm>
            <a:off x="4857083" y="822650"/>
            <a:ext cx="639157" cy="38018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3D45E0F-B443-4DD0-9C68-F34849A5310F}"/>
              </a:ext>
            </a:extLst>
          </p:cNvPr>
          <p:cNvSpPr/>
          <p:nvPr/>
        </p:nvSpPr>
        <p:spPr>
          <a:xfrm>
            <a:off x="3161449" y="517895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Robot Arm 2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B439F2-2B29-4EBB-A1C0-8312FC5C139D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7573671" y="1320773"/>
            <a:ext cx="638175" cy="432819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4286189-2638-421C-9757-0B6426173AA5}"/>
              </a:ext>
            </a:extLst>
          </p:cNvPr>
          <p:cNvSpPr/>
          <p:nvPr/>
        </p:nvSpPr>
        <p:spPr>
          <a:xfrm>
            <a:off x="6534938" y="5590924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Base Board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C51FF28-4147-4106-8E86-0BE6D53B56C7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3128086" y="4523156"/>
            <a:ext cx="849110" cy="8780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BAD7720-5D18-42DB-8E8B-F0C2233F8949}"/>
              </a:ext>
            </a:extLst>
          </p:cNvPr>
          <p:cNvSpPr/>
          <p:nvPr/>
        </p:nvSpPr>
        <p:spPr>
          <a:xfrm>
            <a:off x="1432452" y="4306205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Screwdriver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58DC808-695A-4E8E-AA1C-E5C27A2D0BCC}"/>
              </a:ext>
            </a:extLst>
          </p:cNvPr>
          <p:cNvCxnSpPr>
            <a:cxnSpLocks/>
            <a:endCxn id="10" idx="2"/>
          </p:cNvCxnSpPr>
          <p:nvPr/>
        </p:nvCxnSpPr>
        <p:spPr>
          <a:xfrm flipH="1" flipV="1">
            <a:off x="8524691" y="3643012"/>
            <a:ext cx="407676" cy="408188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6391C86-576B-4A05-8805-DFAAB202F094}"/>
              </a:ext>
            </a:extLst>
          </p:cNvPr>
          <p:cNvSpPr/>
          <p:nvPr/>
        </p:nvSpPr>
        <p:spPr>
          <a:xfrm>
            <a:off x="8932366" y="3758976"/>
            <a:ext cx="1793288" cy="609509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Stepper Motor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4CD10D5-559C-4B8B-8D0D-BB4A5022A14F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6133404" y="5205255"/>
            <a:ext cx="401534" cy="690424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8CD93A9-61E5-4C38-B8C9-46FA4F6E5104}"/>
              </a:ext>
            </a:extLst>
          </p:cNvPr>
          <p:cNvSpPr/>
          <p:nvPr/>
        </p:nvSpPr>
        <p:spPr>
          <a:xfrm>
            <a:off x="8211846" y="1016018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Motors Workshop bag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7F93B43-6516-4582-BF68-8FBC6517893B}"/>
              </a:ext>
            </a:extLst>
          </p:cNvPr>
          <p:cNvCxnSpPr>
            <a:cxnSpLocks/>
            <a:stCxn id="22" idx="1"/>
            <a:endCxn id="8" idx="3"/>
          </p:cNvCxnSpPr>
          <p:nvPr/>
        </p:nvCxnSpPr>
        <p:spPr>
          <a:xfrm flipH="1" flipV="1">
            <a:off x="8599079" y="4500034"/>
            <a:ext cx="256173" cy="5699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B6C6A08-34E0-4DA2-B874-0A1434989D7D}"/>
              </a:ext>
            </a:extLst>
          </p:cNvPr>
          <p:cNvSpPr/>
          <p:nvPr/>
        </p:nvSpPr>
        <p:spPr>
          <a:xfrm>
            <a:off x="8855252" y="4765191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Assembly Parts bag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DD59EFD-A24E-4E30-81BB-7DCFBD558D2A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4488149" y="4847208"/>
            <a:ext cx="401534" cy="1055616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E27C83B-AB56-4E09-9AF0-DA61B266D3CB}"/>
              </a:ext>
            </a:extLst>
          </p:cNvPr>
          <p:cNvSpPr/>
          <p:nvPr/>
        </p:nvSpPr>
        <p:spPr>
          <a:xfrm>
            <a:off x="2792515" y="5598069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Jumper Cable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B4A209D-AD4D-418B-9753-C90882C42E2B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954756" y="2716567"/>
            <a:ext cx="346485" cy="1654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465B3E3-833E-4104-93A8-7B8C95E163BF}"/>
              </a:ext>
            </a:extLst>
          </p:cNvPr>
          <p:cNvSpPr/>
          <p:nvPr/>
        </p:nvSpPr>
        <p:spPr>
          <a:xfrm>
            <a:off x="1259122" y="2577277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USB Cable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D1B40F1-6093-4709-B27F-2AD606959D5A}"/>
              </a:ext>
            </a:extLst>
          </p:cNvPr>
          <p:cNvCxnSpPr>
            <a:cxnSpLocks/>
            <a:stCxn id="28" idx="3"/>
            <a:endCxn id="6" idx="0"/>
          </p:cNvCxnSpPr>
          <p:nvPr/>
        </p:nvCxnSpPr>
        <p:spPr>
          <a:xfrm>
            <a:off x="3229086" y="1409937"/>
            <a:ext cx="1160752" cy="489883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E664C9-9C3F-42E7-A6BC-B1AE54495CC1}"/>
              </a:ext>
            </a:extLst>
          </p:cNvPr>
          <p:cNvSpPr/>
          <p:nvPr/>
        </p:nvSpPr>
        <p:spPr>
          <a:xfrm>
            <a:off x="1533452" y="1105182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Microbit</a:t>
            </a:r>
            <a:endParaRPr lang="en-GB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57A2CD7-6E94-4B23-A3A7-B3B3957290DF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6614791" y="533901"/>
            <a:ext cx="196326" cy="1411643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4A741C6-A659-48CE-9AFE-D0371CADDE69}"/>
              </a:ext>
            </a:extLst>
          </p:cNvPr>
          <p:cNvSpPr/>
          <p:nvPr/>
        </p:nvSpPr>
        <p:spPr>
          <a:xfrm>
            <a:off x="6811117" y="229146"/>
            <a:ext cx="2493531" cy="609509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AA 4x battery holder + Robotics Board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18D86B1-5D4F-4529-A57B-013BF44120EF}"/>
              </a:ext>
            </a:extLst>
          </p:cNvPr>
          <p:cNvSpPr/>
          <p:nvPr/>
        </p:nvSpPr>
        <p:spPr>
          <a:xfrm>
            <a:off x="5010883" y="3279934"/>
            <a:ext cx="2013482" cy="1976986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4945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0DA63D68-B25B-4064-BB28-72B05DEE2E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53" t="10417" r="20823"/>
          <a:stretch/>
        </p:blipFill>
        <p:spPr bwMode="auto">
          <a:xfrm rot="5400000">
            <a:off x="1695451" y="357188"/>
            <a:ext cx="5267322" cy="614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7F13CC3-3505-4519-A218-FFF03CA32AB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619565" y="1409549"/>
            <a:ext cx="1589104" cy="157334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219D909-B965-4E7C-A15F-836E25B6F3C8}"/>
              </a:ext>
            </a:extLst>
          </p:cNvPr>
          <p:cNvSpPr/>
          <p:nvPr/>
        </p:nvSpPr>
        <p:spPr>
          <a:xfrm>
            <a:off x="7208669" y="1104794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Gently push in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B4EEA65-A720-42A4-BB41-E3596B2A8435}"/>
              </a:ext>
            </a:extLst>
          </p:cNvPr>
          <p:cNvSpPr/>
          <p:nvPr/>
        </p:nvSpPr>
        <p:spPr>
          <a:xfrm>
            <a:off x="-148144" y="1691633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Slot in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0D1F5C9-564D-4C44-B197-0D76DC29F45B}"/>
              </a:ext>
            </a:extLst>
          </p:cNvPr>
          <p:cNvCxnSpPr>
            <a:cxnSpLocks/>
          </p:cNvCxnSpPr>
          <p:nvPr/>
        </p:nvCxnSpPr>
        <p:spPr>
          <a:xfrm>
            <a:off x="1355234" y="1996387"/>
            <a:ext cx="659997" cy="986510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137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129862D3-59C5-4A5D-9913-5BA05F18AF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3" t="139" r="21449" b="6666"/>
          <a:stretch/>
        </p:blipFill>
        <p:spPr bwMode="auto">
          <a:xfrm rot="5400000">
            <a:off x="1348711" y="233363"/>
            <a:ext cx="5753100" cy="639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86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0B83ED66-03C0-4C83-ACB5-D1441969E7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1" t="11389" r="7589" b="10278"/>
          <a:stretch/>
        </p:blipFill>
        <p:spPr bwMode="auto">
          <a:xfrm>
            <a:off x="2333625" y="781050"/>
            <a:ext cx="7639050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659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BC7208C6-91D0-4003-8DC2-2B20D9CCC2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3516" b="2500"/>
          <a:stretch/>
        </p:blipFill>
        <p:spPr bwMode="auto">
          <a:xfrm>
            <a:off x="3522664" y="704850"/>
            <a:ext cx="4964111" cy="598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F57A747-838F-4621-BAC6-D40C5A668C97}"/>
              </a:ext>
            </a:extLst>
          </p:cNvPr>
          <p:cNvSpPr/>
          <p:nvPr/>
        </p:nvSpPr>
        <p:spPr>
          <a:xfrm>
            <a:off x="2576006" y="3000375"/>
            <a:ext cx="1695634" cy="986510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D-shape hole attachment into bag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18B87ED-5F6C-4823-A61A-B0AAFCB8D12B}"/>
              </a:ext>
            </a:extLst>
          </p:cNvPr>
          <p:cNvCxnSpPr>
            <a:cxnSpLocks/>
          </p:cNvCxnSpPr>
          <p:nvPr/>
        </p:nvCxnSpPr>
        <p:spPr>
          <a:xfrm>
            <a:off x="4271640" y="3571875"/>
            <a:ext cx="815265" cy="531715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DD11854-6415-4736-B633-289DFD7E7938}"/>
              </a:ext>
            </a:extLst>
          </p:cNvPr>
          <p:cNvSpPr/>
          <p:nvPr/>
        </p:nvSpPr>
        <p:spPr>
          <a:xfrm>
            <a:off x="3906175" y="821555"/>
            <a:ext cx="1975190" cy="986510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Round shape hole attachment attach to arm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F0F17A6-40C0-4C52-AA3C-9105B9EB8FD2}"/>
              </a:ext>
            </a:extLst>
          </p:cNvPr>
          <p:cNvCxnSpPr>
            <a:cxnSpLocks/>
          </p:cNvCxnSpPr>
          <p:nvPr/>
        </p:nvCxnSpPr>
        <p:spPr>
          <a:xfrm>
            <a:off x="5881365" y="1393055"/>
            <a:ext cx="705866" cy="187170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4E675AB8-05DE-4C15-8AB5-176D1A0A1429}"/>
              </a:ext>
            </a:extLst>
          </p:cNvPr>
          <p:cNvCxnSpPr>
            <a:cxnSpLocks/>
          </p:cNvCxnSpPr>
          <p:nvPr/>
        </p:nvCxnSpPr>
        <p:spPr>
          <a:xfrm>
            <a:off x="7048870" y="1651247"/>
            <a:ext cx="585926" cy="470516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4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5956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3E764AC3-37AF-410B-AA6E-AE050210A3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21" t="-1" r="14571" b="-1"/>
          <a:stretch/>
        </p:blipFill>
        <p:spPr bwMode="auto">
          <a:xfrm rot="5400000">
            <a:off x="1972504" y="403853"/>
            <a:ext cx="4551930" cy="5719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B52AB15-368C-47D5-BEF3-5DEF136950DE}"/>
              </a:ext>
            </a:extLst>
          </p:cNvPr>
          <p:cNvSpPr/>
          <p:nvPr/>
        </p:nvSpPr>
        <p:spPr>
          <a:xfrm>
            <a:off x="401022" y="741656"/>
            <a:ext cx="1975190" cy="986510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Put your finger to hold the nut in place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01B76E9-D7A1-45A2-B4DE-3FB2AF4AB594}"/>
              </a:ext>
            </a:extLst>
          </p:cNvPr>
          <p:cNvCxnSpPr>
            <a:cxnSpLocks/>
          </p:cNvCxnSpPr>
          <p:nvPr/>
        </p:nvCxnSpPr>
        <p:spPr>
          <a:xfrm>
            <a:off x="2376212" y="1313156"/>
            <a:ext cx="1148223" cy="506766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6" name="Picture 4">
            <a:extLst>
              <a:ext uri="{FF2B5EF4-FFF2-40B4-BE49-F238E27FC236}">
                <a16:creationId xmlns:a16="http://schemas.microsoft.com/office/drawing/2014/main" id="{B09052C7-87D7-4895-A592-B921446F98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930" t="18112" r="21470" b="8748"/>
          <a:stretch/>
        </p:blipFill>
        <p:spPr bwMode="auto">
          <a:xfrm rot="5400000">
            <a:off x="7365189" y="1196694"/>
            <a:ext cx="3861790" cy="418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66280B37-B25E-405A-A03E-8B2AC6CF3EC5}"/>
              </a:ext>
            </a:extLst>
          </p:cNvPr>
          <p:cNvSpPr/>
          <p:nvPr/>
        </p:nvSpPr>
        <p:spPr>
          <a:xfrm>
            <a:off x="6446934" y="2876365"/>
            <a:ext cx="1322773" cy="870012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386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56402F31-46B4-4ACE-AC36-285B1C4BE0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906" r="2289" b="-1305"/>
          <a:stretch/>
        </p:blipFill>
        <p:spPr bwMode="auto">
          <a:xfrm rot="16200000">
            <a:off x="2089739" y="846864"/>
            <a:ext cx="5797118" cy="545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342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01FC6DD9-2F9E-40B1-A92F-CBA749E6DA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91" t="14582" r="15300" b="10278"/>
          <a:stretch/>
        </p:blipFill>
        <p:spPr bwMode="auto">
          <a:xfrm rot="10800000">
            <a:off x="2667000" y="561975"/>
            <a:ext cx="6819900" cy="515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51978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46E56196-156D-417E-B4EF-08AA4704BC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9" t="12361" r="5401" b="9583"/>
          <a:stretch/>
        </p:blipFill>
        <p:spPr bwMode="auto">
          <a:xfrm>
            <a:off x="2762249" y="847724"/>
            <a:ext cx="7410451" cy="535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426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7D5A9FC-94D3-48BB-B946-4B5FCC481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60" y="407632"/>
            <a:ext cx="5345467" cy="534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836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269DDFA6-A9BB-4112-82F4-45C434EA06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9" t="9305" r="27701" b="2778"/>
          <a:stretch/>
        </p:blipFill>
        <p:spPr bwMode="auto">
          <a:xfrm rot="16200000">
            <a:off x="2461906" y="967095"/>
            <a:ext cx="3638552" cy="454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353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AFD433B3-A6F7-4C25-B108-B855C0F8F4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97" t="9444" r="18113" b="-69"/>
          <a:stretch/>
        </p:blipFill>
        <p:spPr bwMode="auto">
          <a:xfrm rot="16200000">
            <a:off x="3470194" y="499171"/>
            <a:ext cx="4430179" cy="5194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FB782E5-6DC9-430A-B0E3-4230794240BA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714145" y="3418026"/>
            <a:ext cx="1004163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5B9BDE5-6015-4E03-8C14-654E47FA02E2}"/>
              </a:ext>
            </a:extLst>
          </p:cNvPr>
          <p:cNvSpPr/>
          <p:nvPr/>
        </p:nvSpPr>
        <p:spPr>
          <a:xfrm>
            <a:off x="2018511" y="3113271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Motor Body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064C560-D8B1-4454-B523-34504A496FDB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473694" y="2458800"/>
            <a:ext cx="638174" cy="432819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E8B9C41-ED57-44D4-988C-AE2FAFF2BB67}"/>
              </a:ext>
            </a:extLst>
          </p:cNvPr>
          <p:cNvSpPr/>
          <p:nvPr/>
        </p:nvSpPr>
        <p:spPr>
          <a:xfrm>
            <a:off x="8111868" y="2154045"/>
            <a:ext cx="1431627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Wires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F959013-87D5-4FB0-876B-3CA15E043B73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6516210" y="4403324"/>
            <a:ext cx="1140212" cy="37056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2806E46-720D-428F-88C6-B82548C7F775}"/>
              </a:ext>
            </a:extLst>
          </p:cNvPr>
          <p:cNvSpPr/>
          <p:nvPr/>
        </p:nvSpPr>
        <p:spPr>
          <a:xfrm>
            <a:off x="7656422" y="4469131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Motor Extension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2203EA-133F-43E8-A82D-0E94B965C60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75666" y="1057978"/>
            <a:ext cx="1440544" cy="770822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28BF918-2119-4797-8E93-0ABD0434BE79}"/>
              </a:ext>
            </a:extLst>
          </p:cNvPr>
          <p:cNvSpPr/>
          <p:nvPr/>
        </p:nvSpPr>
        <p:spPr>
          <a:xfrm>
            <a:off x="6516210" y="753223"/>
            <a:ext cx="1766281" cy="609509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Motor Shaft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78A1BCD-9940-4CE0-BAA9-604412B5F106}"/>
              </a:ext>
            </a:extLst>
          </p:cNvPr>
          <p:cNvSpPr/>
          <p:nvPr/>
        </p:nvSpPr>
        <p:spPr>
          <a:xfrm>
            <a:off x="1749309" y="1775548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Gearbox (inside)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B36DFB3-F8D0-49EC-A533-407F3F1442DA}"/>
              </a:ext>
            </a:extLst>
          </p:cNvPr>
          <p:cNvCxnSpPr>
            <a:cxnSpLocks/>
          </p:cNvCxnSpPr>
          <p:nvPr/>
        </p:nvCxnSpPr>
        <p:spPr>
          <a:xfrm>
            <a:off x="3428989" y="2069016"/>
            <a:ext cx="1494034" cy="5195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978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90372D16-9384-4613-89E8-62FABA9577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" t="33056" r="1665" b="6528"/>
          <a:stretch/>
        </p:blipFill>
        <p:spPr bwMode="auto">
          <a:xfrm>
            <a:off x="2085975" y="904875"/>
            <a:ext cx="5019676" cy="414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55A147B-A4D9-4C53-B82D-081BCE305E15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5673469" y="2839800"/>
            <a:ext cx="638174" cy="432819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9568E1D-3C50-4500-BC9C-EA1FE2E67FF3}"/>
              </a:ext>
            </a:extLst>
          </p:cNvPr>
          <p:cNvSpPr/>
          <p:nvPr/>
        </p:nvSpPr>
        <p:spPr>
          <a:xfrm>
            <a:off x="6311643" y="2535045"/>
            <a:ext cx="1431627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Gently pull it out</a:t>
            </a:r>
          </a:p>
        </p:txBody>
      </p:sp>
    </p:spTree>
    <p:extLst>
      <p:ext uri="{BB962C8B-B14F-4D97-AF65-F5344CB8AC3E}">
        <p14:creationId xmlns:p14="http://schemas.microsoft.com/office/powerpoint/2010/main" val="14626758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>
            <a:extLst>
              <a:ext uri="{FF2B5EF4-FFF2-40B4-BE49-F238E27FC236}">
                <a16:creationId xmlns:a16="http://schemas.microsoft.com/office/drawing/2014/main" id="{DBA67E34-8E84-40A9-917C-A637DA0ED7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1" t="4401" r="11507" b="5243"/>
          <a:stretch/>
        </p:blipFill>
        <p:spPr bwMode="auto">
          <a:xfrm rot="16200000">
            <a:off x="2179431" y="1229516"/>
            <a:ext cx="5619645" cy="4669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36E2971-4D5C-49E0-A16C-7C0664819CA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685908" y="2155290"/>
            <a:ext cx="638174" cy="149663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F8BFE74-BFC5-4179-997C-1D93AFBEBC85}"/>
              </a:ext>
            </a:extLst>
          </p:cNvPr>
          <p:cNvSpPr/>
          <p:nvPr/>
        </p:nvSpPr>
        <p:spPr>
          <a:xfrm>
            <a:off x="7324082" y="1567379"/>
            <a:ext cx="1431627" cy="117582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Take the D-shape hole attachment out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3F45253-D161-4D47-9B74-DDE88F9F9C7C}"/>
              </a:ext>
            </a:extLst>
          </p:cNvPr>
          <p:cNvCxnSpPr>
            <a:cxnSpLocks/>
          </p:cNvCxnSpPr>
          <p:nvPr/>
        </p:nvCxnSpPr>
        <p:spPr>
          <a:xfrm>
            <a:off x="2654425" y="3524435"/>
            <a:ext cx="905521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E8428F1-B2D2-4052-9C1F-813188BE9E84}"/>
              </a:ext>
            </a:extLst>
          </p:cNvPr>
          <p:cNvSpPr/>
          <p:nvPr/>
        </p:nvSpPr>
        <p:spPr>
          <a:xfrm>
            <a:off x="1222798" y="2819491"/>
            <a:ext cx="1431627" cy="1814653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Put the servomotor and attachment back into the bag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916DC2D-1410-4A56-985F-EECF9ACB750A}"/>
              </a:ext>
            </a:extLst>
          </p:cNvPr>
          <p:cNvCxnSpPr>
            <a:cxnSpLocks/>
          </p:cNvCxnSpPr>
          <p:nvPr/>
        </p:nvCxnSpPr>
        <p:spPr>
          <a:xfrm>
            <a:off x="2565649" y="3719744"/>
            <a:ext cx="1118584" cy="816745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3BFBAB2-A8F2-4643-8E69-66D2F53794D3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6427433" y="4797026"/>
            <a:ext cx="816750" cy="565087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00D7911-F04B-4B12-A39A-1B3C4C4DA928}"/>
              </a:ext>
            </a:extLst>
          </p:cNvPr>
          <p:cNvSpPr/>
          <p:nvPr/>
        </p:nvSpPr>
        <p:spPr>
          <a:xfrm>
            <a:off x="7244183" y="4283947"/>
            <a:ext cx="1431627" cy="1026158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Careful with the screws!</a:t>
            </a:r>
          </a:p>
        </p:txBody>
      </p:sp>
    </p:spTree>
    <p:extLst>
      <p:ext uri="{BB962C8B-B14F-4D97-AF65-F5344CB8AC3E}">
        <p14:creationId xmlns:p14="http://schemas.microsoft.com/office/powerpoint/2010/main" val="8716799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>
            <a:extLst>
              <a:ext uri="{FF2B5EF4-FFF2-40B4-BE49-F238E27FC236}">
                <a16:creationId xmlns:a16="http://schemas.microsoft.com/office/drawing/2014/main" id="{5E73BA32-C5C1-4723-A5D0-8AC1E755D4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2" t="16440" r="5410"/>
          <a:stretch/>
        </p:blipFill>
        <p:spPr bwMode="auto">
          <a:xfrm>
            <a:off x="3275860" y="719091"/>
            <a:ext cx="4767309" cy="573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7F24089-AEA6-4955-BC78-C90DCD6C371D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6942338" y="2059619"/>
            <a:ext cx="816750" cy="983438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0488319-B0AB-48C9-A745-C8B69310ABFB}"/>
              </a:ext>
            </a:extLst>
          </p:cNvPr>
          <p:cNvSpPr/>
          <p:nvPr/>
        </p:nvSpPr>
        <p:spPr>
          <a:xfrm>
            <a:off x="7759088" y="2455146"/>
            <a:ext cx="1431627" cy="117582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Flat side of D in this direction!</a:t>
            </a:r>
          </a:p>
        </p:txBody>
      </p:sp>
    </p:spTree>
    <p:extLst>
      <p:ext uri="{BB962C8B-B14F-4D97-AF65-F5344CB8AC3E}">
        <p14:creationId xmlns:p14="http://schemas.microsoft.com/office/powerpoint/2010/main" val="1303433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16CC3E4-1230-4637-80E2-935FEAF00C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783167"/>
            <a:ext cx="4560358" cy="45603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CCAC92-F69E-48CD-8F05-1D3F31E2DE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443" y="783167"/>
            <a:ext cx="4715934" cy="471593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C359B94-17B0-48D8-8C60-238723D8394E}"/>
              </a:ext>
            </a:extLst>
          </p:cNvPr>
          <p:cNvSpPr/>
          <p:nvPr/>
        </p:nvSpPr>
        <p:spPr>
          <a:xfrm>
            <a:off x="1543050" y="3994951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C750E9-2DD6-4352-B3A9-DB86BC0FD838}"/>
              </a:ext>
            </a:extLst>
          </p:cNvPr>
          <p:cNvSpPr/>
          <p:nvPr/>
        </p:nvSpPr>
        <p:spPr>
          <a:xfrm>
            <a:off x="7403976" y="4065973"/>
            <a:ext cx="1642369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224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心を持ったロボットのイラスト">
            <a:extLst>
              <a:ext uri="{FF2B5EF4-FFF2-40B4-BE49-F238E27FC236}">
                <a16:creationId xmlns:a16="http://schemas.microsoft.com/office/drawing/2014/main" id="{CFACF097-62F5-4F50-8533-538B11FC5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57" y="1035912"/>
            <a:ext cx="2595055" cy="259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0CA358E-F611-4513-BE7E-4AF26AA85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1264284"/>
            <a:ext cx="2847975" cy="236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いろいろな色の飛行機のイラスト | かわいいフリー素材集 いらすとや">
            <a:extLst>
              <a:ext uri="{FF2B5EF4-FFF2-40B4-BE49-F238E27FC236}">
                <a16:creationId xmlns:a16="http://schemas.microsoft.com/office/drawing/2014/main" id="{17B771CE-AA77-48EF-A70C-9A62C526A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84" y="3993450"/>
            <a:ext cx="3124200" cy="200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クーペのイラスト（車） | かわいいフリー素材集 いらすとや">
            <a:extLst>
              <a:ext uri="{FF2B5EF4-FFF2-40B4-BE49-F238E27FC236}">
                <a16:creationId xmlns:a16="http://schemas.microsoft.com/office/drawing/2014/main" id="{1F06DA91-384E-4EFA-BA62-BBB9DD072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3942787"/>
            <a:ext cx="3238500" cy="210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6524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63AE978-E101-44EB-9E53-A28561CBD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3" t="12632" r="35612" b="12416"/>
          <a:stretch/>
        </p:blipFill>
        <p:spPr bwMode="auto">
          <a:xfrm rot="16200000">
            <a:off x="1786679" y="1222850"/>
            <a:ext cx="3466636" cy="3755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C5DC7A-3856-47D3-B70B-DA5E2BE93B39}"/>
              </a:ext>
            </a:extLst>
          </p:cNvPr>
          <p:cNvSpPr txBox="1"/>
          <p:nvPr/>
        </p:nvSpPr>
        <p:spPr>
          <a:xfrm>
            <a:off x="4341181" y="1296138"/>
            <a:ext cx="1393794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Motor Shaft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5D82BF-1975-4DE0-AC4E-478BCEC1BEDB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3728621" y="1480804"/>
            <a:ext cx="612560" cy="255685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17D16FC-5329-485E-9B40-B0E5788F3B64}"/>
              </a:ext>
            </a:extLst>
          </p:cNvPr>
          <p:cNvSpPr txBox="1"/>
          <p:nvPr/>
        </p:nvSpPr>
        <p:spPr>
          <a:xfrm>
            <a:off x="989862" y="2654421"/>
            <a:ext cx="1056442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Gearbox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B1E54C-CA64-4270-BC62-18351554A376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2046304" y="2304639"/>
            <a:ext cx="1025370" cy="534448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>
            <a:extLst>
              <a:ext uri="{FF2B5EF4-FFF2-40B4-BE49-F238E27FC236}">
                <a16:creationId xmlns:a16="http://schemas.microsoft.com/office/drawing/2014/main" id="{C487B7D5-48D8-476B-80D9-8DA0A280D5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7" t="14057" r="23919" b="3704"/>
          <a:stretch/>
        </p:blipFill>
        <p:spPr bwMode="auto">
          <a:xfrm rot="16200000">
            <a:off x="6138965" y="1247248"/>
            <a:ext cx="3383207" cy="3765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9AFAAB-3120-4F90-A503-82728CED2CA8}"/>
              </a:ext>
            </a:extLst>
          </p:cNvPr>
          <p:cNvSpPr txBox="1"/>
          <p:nvPr/>
        </p:nvSpPr>
        <p:spPr>
          <a:xfrm>
            <a:off x="4518731" y="3595455"/>
            <a:ext cx="772360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Wires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9829768-95F9-4A1D-8C75-A140602F1196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3906171" y="3780121"/>
            <a:ext cx="612560" cy="255685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1043741-A313-4CF1-B592-3790BC6A1179}"/>
              </a:ext>
            </a:extLst>
          </p:cNvPr>
          <p:cNvSpPr txBox="1"/>
          <p:nvPr/>
        </p:nvSpPr>
        <p:spPr>
          <a:xfrm>
            <a:off x="8438214" y="1724079"/>
            <a:ext cx="1376042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Controller board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92A001D-B9AB-4D4D-B09E-EF86E71DE762}"/>
              </a:ext>
            </a:extLst>
          </p:cNvPr>
          <p:cNvCxnSpPr>
            <a:cxnSpLocks/>
          </p:cNvCxnSpPr>
          <p:nvPr/>
        </p:nvCxnSpPr>
        <p:spPr>
          <a:xfrm flipH="1">
            <a:off x="7702851" y="1967310"/>
            <a:ext cx="861135" cy="1044033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4907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D639279-0D42-4566-B4A1-AD914A69B1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" t="4417" r="18204" b="45358"/>
          <a:stretch/>
        </p:blipFill>
        <p:spPr>
          <a:xfrm>
            <a:off x="941033" y="541538"/>
            <a:ext cx="3835153" cy="2565647"/>
          </a:xfrm>
          <a:prstGeom prst="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043F1CB2-8280-4743-A778-31E7C7FA15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08" r="33342" b="35664"/>
          <a:stretch/>
        </p:blipFill>
        <p:spPr bwMode="auto">
          <a:xfrm>
            <a:off x="4953604" y="541538"/>
            <a:ext cx="3586717" cy="2565647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C2B5CE-531D-41AF-A9B2-547FD5EC4489}"/>
              </a:ext>
            </a:extLst>
          </p:cNvPr>
          <p:cNvSpPr txBox="1"/>
          <p:nvPr/>
        </p:nvSpPr>
        <p:spPr>
          <a:xfrm>
            <a:off x="1997474" y="3381484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7DD0B4-C566-4542-BB75-6C3C0B71077F}"/>
              </a:ext>
            </a:extLst>
          </p:cNvPr>
          <p:cNvSpPr txBox="1"/>
          <p:nvPr/>
        </p:nvSpPr>
        <p:spPr>
          <a:xfrm>
            <a:off x="5650854" y="3381484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22F5233-D14E-4791-B0F4-F6CE253075FF}"/>
              </a:ext>
            </a:extLst>
          </p:cNvPr>
          <p:cNvSpPr/>
          <p:nvPr/>
        </p:nvSpPr>
        <p:spPr>
          <a:xfrm>
            <a:off x="941033" y="630315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B91E07E-8273-42CC-B745-086F9F6714CC}"/>
              </a:ext>
            </a:extLst>
          </p:cNvPr>
          <p:cNvSpPr/>
          <p:nvPr/>
        </p:nvSpPr>
        <p:spPr>
          <a:xfrm>
            <a:off x="5005274" y="630315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3715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4924A0E-797A-48C6-BFD8-2979673697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1"/>
          <a:stretch/>
        </p:blipFill>
        <p:spPr>
          <a:xfrm>
            <a:off x="4545800" y="1375676"/>
            <a:ext cx="4296359" cy="3955177"/>
          </a:xfrm>
          <a:prstGeom prst="rect">
            <a:avLst/>
          </a:prstGeom>
        </p:spPr>
      </p:pic>
      <p:pic>
        <p:nvPicPr>
          <p:cNvPr id="3" name="Picture 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90DA075-751A-4D80-BCE9-D8AE74B6BD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6"/>
          <a:stretch/>
        </p:blipFill>
        <p:spPr>
          <a:xfrm>
            <a:off x="1143341" y="1375676"/>
            <a:ext cx="4161470" cy="38621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0091B0-02D8-4681-9612-0C7CA73E1672}"/>
              </a:ext>
            </a:extLst>
          </p:cNvPr>
          <p:cNvSpPr txBox="1"/>
          <p:nvPr/>
        </p:nvSpPr>
        <p:spPr>
          <a:xfrm>
            <a:off x="215727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44B95-03C8-404D-B27F-E9576CB4FD5F}"/>
              </a:ext>
            </a:extLst>
          </p:cNvPr>
          <p:cNvSpPr txBox="1"/>
          <p:nvPr/>
        </p:nvSpPr>
        <p:spPr>
          <a:xfrm>
            <a:off x="581065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</p:spTree>
    <p:extLst>
      <p:ext uri="{BB962C8B-B14F-4D97-AF65-F5344CB8AC3E}">
        <p14:creationId xmlns:p14="http://schemas.microsoft.com/office/powerpoint/2010/main" val="3015473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CA1D185-0632-4822-8391-5524570B9E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6" t="66812" r="47156" b="4152"/>
          <a:stretch/>
        </p:blipFill>
        <p:spPr>
          <a:xfrm>
            <a:off x="1635042" y="3160450"/>
            <a:ext cx="3019647" cy="2095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72A58B-AF5F-4AB4-81D1-3643CE70FD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25" t="64271" r="45682" b="7315"/>
          <a:stretch/>
        </p:blipFill>
        <p:spPr>
          <a:xfrm>
            <a:off x="5211192" y="3231472"/>
            <a:ext cx="2454893" cy="20951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0091B0-02D8-4681-9612-0C7CA73E1672}"/>
              </a:ext>
            </a:extLst>
          </p:cNvPr>
          <p:cNvSpPr txBox="1"/>
          <p:nvPr/>
        </p:nvSpPr>
        <p:spPr>
          <a:xfrm>
            <a:off x="215727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44B95-03C8-404D-B27F-E9576CB4FD5F}"/>
              </a:ext>
            </a:extLst>
          </p:cNvPr>
          <p:cNvSpPr txBox="1"/>
          <p:nvPr/>
        </p:nvSpPr>
        <p:spPr>
          <a:xfrm>
            <a:off x="581065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41B8CC6-0DB0-4DF3-A4E1-25BA580EC2DE}"/>
              </a:ext>
            </a:extLst>
          </p:cNvPr>
          <p:cNvGrpSpPr/>
          <p:nvPr/>
        </p:nvGrpSpPr>
        <p:grpSpPr>
          <a:xfrm>
            <a:off x="733958" y="3919491"/>
            <a:ext cx="1802167" cy="577048"/>
            <a:chOff x="1811044" y="976544"/>
            <a:chExt cx="1802167" cy="57704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1A5FEE3-9989-46EB-8348-42ABF9ED0CA9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083076"/>
              <a:ext cx="852255" cy="0"/>
            </a:xfrm>
            <a:prstGeom prst="line">
              <a:avLst/>
            </a:prstGeom>
            <a:ln w="762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FE716A9-A816-4113-9E1E-7CB0345C4995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265068"/>
              <a:ext cx="852255" cy="4439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EC70678-622D-44AC-9B0F-7F531F691C73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455938"/>
              <a:ext cx="852255" cy="0"/>
            </a:xfrm>
            <a:prstGeom prst="line">
              <a:avLst/>
            </a:prstGeom>
            <a:ln w="762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7728FDF-A3EB-4425-9762-D7683E531983}"/>
                </a:ext>
              </a:extLst>
            </p:cNvPr>
            <p:cNvSpPr/>
            <p:nvPr/>
          </p:nvSpPr>
          <p:spPr>
            <a:xfrm>
              <a:off x="2512380" y="976544"/>
              <a:ext cx="1100831" cy="57704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D00D42C-6334-4A74-8E9B-5C260EEDD10D}"/>
              </a:ext>
            </a:extLst>
          </p:cNvPr>
          <p:cNvGrpSpPr/>
          <p:nvPr/>
        </p:nvGrpSpPr>
        <p:grpSpPr>
          <a:xfrm rot="5400000">
            <a:off x="5042733" y="2641108"/>
            <a:ext cx="1802167" cy="577048"/>
            <a:chOff x="1811044" y="976544"/>
            <a:chExt cx="1802167" cy="577048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EC27993-618A-4FEB-BAD4-4346679F9371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083076"/>
              <a:ext cx="852255" cy="0"/>
            </a:xfrm>
            <a:prstGeom prst="line">
              <a:avLst/>
            </a:prstGeom>
            <a:ln w="762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D49AA25-EE36-415C-9104-29BF862FABC8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265068"/>
              <a:ext cx="852255" cy="4439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E5A2D49-8609-4423-A53B-CD8F8B532641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455938"/>
              <a:ext cx="852255" cy="0"/>
            </a:xfrm>
            <a:prstGeom prst="line">
              <a:avLst/>
            </a:prstGeom>
            <a:ln w="762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3B34EE8-ADCF-4992-BA33-4547205434B1}"/>
                </a:ext>
              </a:extLst>
            </p:cNvPr>
            <p:cNvSpPr/>
            <p:nvPr/>
          </p:nvSpPr>
          <p:spPr>
            <a:xfrm>
              <a:off x="2512380" y="976544"/>
              <a:ext cx="1100831" cy="57704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68085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0267A39-2CAD-432E-9A57-1B54FF3E78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8" t="15428" r="14271" b="16377"/>
          <a:stretch/>
        </p:blipFill>
        <p:spPr bwMode="auto">
          <a:xfrm rot="16200000">
            <a:off x="4138614" y="1176338"/>
            <a:ext cx="3848102" cy="4676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8099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141</Words>
  <Application>Microsoft Office PowerPoint</Application>
  <PresentationFormat>Widescreen</PresentationFormat>
  <Paragraphs>46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Samantha Hoh</dc:creator>
  <cp:lastModifiedBy>Samantha Hoh</cp:lastModifiedBy>
  <cp:revision>1</cp:revision>
  <dcterms:created xsi:type="dcterms:W3CDTF">2021-12-16T02:55:15Z</dcterms:created>
  <dcterms:modified xsi:type="dcterms:W3CDTF">2022-01-23T15:33:34Z</dcterms:modified>
</cp:coreProperties>
</file>

<file path=docProps/thumbnail.jpeg>
</file>